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wav" ContentType="audio/x-wav"/>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9"/>
  </p:notesMasterIdLst>
  <p:sldIdLst>
    <p:sldId id="256" r:id="rId2"/>
    <p:sldId id="257" r:id="rId3"/>
    <p:sldId id="258" r:id="rId4"/>
    <p:sldId id="287" r:id="rId5"/>
    <p:sldId id="321" r:id="rId6"/>
    <p:sldId id="322" r:id="rId7"/>
    <p:sldId id="323" r:id="rId8"/>
    <p:sldId id="259" r:id="rId9"/>
    <p:sldId id="260" r:id="rId10"/>
    <p:sldId id="324" r:id="rId11"/>
    <p:sldId id="262" r:id="rId12"/>
    <p:sldId id="263" r:id="rId13"/>
    <p:sldId id="325" r:id="rId14"/>
    <p:sldId id="333" r:id="rId15"/>
    <p:sldId id="343" r:id="rId16"/>
    <p:sldId id="303" r:id="rId17"/>
    <p:sldId id="304" r:id="rId18"/>
    <p:sldId id="299" r:id="rId19"/>
    <p:sldId id="300" r:id="rId20"/>
    <p:sldId id="301" r:id="rId21"/>
    <p:sldId id="302" r:id="rId22"/>
    <p:sldId id="305" r:id="rId23"/>
    <p:sldId id="306" r:id="rId24"/>
    <p:sldId id="307" r:id="rId25"/>
    <p:sldId id="308" r:id="rId26"/>
    <p:sldId id="328" r:id="rId27"/>
    <p:sldId id="344" r:id="rId28"/>
    <p:sldId id="329" r:id="rId29"/>
    <p:sldId id="330" r:id="rId30"/>
    <p:sldId id="331" r:id="rId31"/>
    <p:sldId id="332" r:id="rId32"/>
    <p:sldId id="347" r:id="rId33"/>
    <p:sldId id="335" r:id="rId34"/>
    <p:sldId id="337" r:id="rId35"/>
    <p:sldId id="339" r:id="rId36"/>
    <p:sldId id="340" r:id="rId37"/>
    <p:sldId id="342" r:id="rId38"/>
    <p:sldId id="379" r:id="rId39"/>
    <p:sldId id="380" r:id="rId40"/>
    <p:sldId id="381" r:id="rId41"/>
    <p:sldId id="382" r:id="rId42"/>
    <p:sldId id="383" r:id="rId43"/>
    <p:sldId id="384" r:id="rId44"/>
    <p:sldId id="385" r:id="rId45"/>
    <p:sldId id="345" r:id="rId46"/>
    <p:sldId id="318" r:id="rId47"/>
    <p:sldId id="319" r:id="rId48"/>
    <p:sldId id="266" r:id="rId49"/>
    <p:sldId id="310" r:id="rId50"/>
    <p:sldId id="312" r:id="rId51"/>
    <p:sldId id="311" r:id="rId52"/>
    <p:sldId id="313" r:id="rId53"/>
    <p:sldId id="314" r:id="rId54"/>
    <p:sldId id="315" r:id="rId55"/>
    <p:sldId id="316" r:id="rId56"/>
    <p:sldId id="317" r:id="rId57"/>
    <p:sldId id="346" r:id="rId58"/>
  </p:sldIdLst>
  <p:sldSz cx="9144000" cy="5143500" type="screen16x9"/>
  <p:notesSz cx="6858000" cy="9144000"/>
  <p:embeddedFontLst>
    <p:embeddedFont>
      <p:font typeface="Abel" panose="020B0604020202020204" charset="0"/>
      <p:regular r:id="rId60"/>
    </p:embeddedFont>
    <p:embeddedFont>
      <p:font typeface="Calibri" panose="020F0502020204030204" pitchFamily="34" charset="0"/>
      <p:regular r:id="rId61"/>
      <p:bold r:id="rId62"/>
      <p:italic r:id="rId63"/>
      <p:boldItalic r:id="rId64"/>
    </p:embeddedFont>
    <p:embeddedFont>
      <p:font typeface="Encode Sans Semi Condensed Light" panose="020B0604020202020204" charset="0"/>
      <p:regular r:id="rId65"/>
      <p:bold r:id="rId66"/>
    </p:embeddedFont>
    <p:embeddedFont>
      <p:font typeface="Segoe UI" panose="020B0502040204020203" pitchFamily="34" charset="0"/>
      <p:regular r:id="rId67"/>
      <p:bold r:id="rId68"/>
      <p:italic r:id="rId69"/>
      <p:boldItalic r:id="rId70"/>
    </p:embeddedFont>
    <p:embeddedFont>
      <p:font typeface="Segoe UI Light" panose="020B0502040204020203" pitchFamily="34" charset="0"/>
      <p:regular r:id="rId71"/>
      <p:italic r:id="rId72"/>
    </p:embeddedFont>
    <p:embeddedFont>
      <p:font typeface="Segoe UI Semibold" panose="020B0702040204020203" pitchFamily="34" charset="0"/>
      <p:bold r:id="rId73"/>
      <p:boldItalic r:id="rId74"/>
    </p:embeddedFont>
    <p:embeddedFont>
      <p:font typeface="Tahoma" panose="020B0604030504040204" pitchFamily="34" charset="0"/>
      <p:regular r:id="rId75"/>
      <p:bold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3B3"/>
    <a:srgbClr val="99FF33"/>
    <a:srgbClr val="FF5050"/>
    <a:srgbClr val="00CCFF"/>
    <a:srgbClr val="6A48B6"/>
    <a:srgbClr val="33CC33"/>
    <a:srgbClr val="CC66FF"/>
    <a:srgbClr val="00CC99"/>
    <a:srgbClr val="00FFCC"/>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94" autoAdjust="0"/>
  </p:normalViewPr>
  <p:slideViewPr>
    <p:cSldViewPr snapToGrid="0">
      <p:cViewPr varScale="1">
        <p:scale>
          <a:sx n="98" d="100"/>
          <a:sy n="98"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stretch>
            <a:fillRect/>
          </a:stretch>
        </p:blipFill>
        <p:spPr>
          <a:xfrm>
            <a:off x="8159800" y="1226525"/>
            <a:ext cx="559400" cy="551575"/>
          </a:xfrm>
          <a:prstGeom prst="rect">
            <a:avLst/>
          </a:prstGeom>
          <a:noFill/>
          <a:ln>
            <a:noFill/>
          </a:ln>
        </p:spPr>
      </p:pic>
      <p:pic>
        <p:nvPicPr>
          <p:cNvPr id="11" name="Google Shape;11;p2"/>
          <p:cNvPicPr preferRelativeResize="0"/>
          <p:nvPr/>
        </p:nvPicPr>
        <p:blipFill>
          <a:blip r:embed="rId3"/>
          <a:stretch>
            <a:fillRect/>
          </a:stretch>
        </p:blipFill>
        <p:spPr>
          <a:xfrm>
            <a:off x="5840740" y="3088850"/>
            <a:ext cx="868960" cy="856826"/>
          </a:xfrm>
          <a:prstGeom prst="rect">
            <a:avLst/>
          </a:prstGeom>
          <a:noFill/>
          <a:ln>
            <a:noFill/>
          </a:ln>
        </p:spPr>
      </p:pic>
      <p:sp>
        <p:nvSpPr>
          <p:cNvPr id="12" name="Google Shape;12;p2"/>
          <p:cNvSpPr/>
          <p:nvPr/>
        </p:nvSpPr>
        <p:spPr>
          <a:xfrm>
            <a:off x="0" y="1593450"/>
            <a:ext cx="9144000" cy="19566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514800" y="2010200"/>
            <a:ext cx="6390300" cy="11415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sp>
        <p:nvSpPr>
          <p:cNvPr id="14" name="Google Shape;14;p2"/>
          <p:cNvSpPr/>
          <p:nvPr/>
        </p:nvSpPr>
        <p:spPr>
          <a:xfrm>
            <a:off x="0" y="1593450"/>
            <a:ext cx="81600" cy="195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rotWithShape="1">
          <a:blip r:embed="rId3"/>
          <a:srcRect t="31689"/>
          <a:stretch>
            <a:fillRect/>
          </a:stretch>
        </p:blipFill>
        <p:spPr>
          <a:xfrm>
            <a:off x="4559800" y="0"/>
            <a:ext cx="2083749" cy="1403575"/>
          </a:xfrm>
          <a:prstGeom prst="rect">
            <a:avLst/>
          </a:prstGeom>
          <a:noFill/>
          <a:ln>
            <a:noFill/>
          </a:ln>
        </p:spPr>
      </p:pic>
      <p:pic>
        <p:nvPicPr>
          <p:cNvPr id="16" name="Google Shape;16;p2"/>
          <p:cNvPicPr preferRelativeResize="0"/>
          <p:nvPr/>
        </p:nvPicPr>
        <p:blipFill>
          <a:blip r:embed="rId4"/>
          <a:stretch>
            <a:fillRect/>
          </a:stretch>
        </p:blipFill>
        <p:spPr>
          <a:xfrm>
            <a:off x="7328456" y="3151696"/>
            <a:ext cx="1313988" cy="1293307"/>
          </a:xfrm>
          <a:prstGeom prst="rect">
            <a:avLst/>
          </a:prstGeom>
          <a:noFill/>
          <a:ln>
            <a:noFill/>
          </a:ln>
        </p:spPr>
      </p:pic>
      <p:pic>
        <p:nvPicPr>
          <p:cNvPr id="17" name="Google Shape;17;p2"/>
          <p:cNvPicPr preferRelativeResize="0"/>
          <p:nvPr/>
        </p:nvPicPr>
        <p:blipFill>
          <a:blip r:embed="rId4"/>
          <a:stretch>
            <a:fillRect/>
          </a:stretch>
        </p:blipFill>
        <p:spPr>
          <a:xfrm>
            <a:off x="6498100" y="1154949"/>
            <a:ext cx="868950" cy="855262"/>
          </a:xfrm>
          <a:prstGeom prst="rect">
            <a:avLst/>
          </a:prstGeom>
          <a:noFill/>
          <a:ln>
            <a:noFill/>
          </a:ln>
        </p:spPr>
      </p:pic>
      <p:pic>
        <p:nvPicPr>
          <p:cNvPr id="18" name="Google Shape;18;p2"/>
          <p:cNvPicPr preferRelativeResize="0"/>
          <p:nvPr/>
        </p:nvPicPr>
        <p:blipFill rotWithShape="1">
          <a:blip r:embed="rId2"/>
          <a:srcRect r="31299"/>
          <a:stretch>
            <a:fillRect/>
          </a:stretch>
        </p:blipFill>
        <p:spPr>
          <a:xfrm>
            <a:off x="8642450" y="2072900"/>
            <a:ext cx="501550" cy="719850"/>
          </a:xfrm>
          <a:prstGeom prst="rect">
            <a:avLst/>
          </a:prstGeom>
          <a:noFill/>
          <a:ln>
            <a:noFill/>
          </a:ln>
        </p:spPr>
      </p:pic>
      <p:pic>
        <p:nvPicPr>
          <p:cNvPr id="19" name="Google Shape;19;p2"/>
          <p:cNvPicPr preferRelativeResize="0"/>
          <p:nvPr/>
        </p:nvPicPr>
        <p:blipFill rotWithShape="1">
          <a:blip r:embed="rId3"/>
          <a:srcRect b="56829"/>
          <a:stretch>
            <a:fillRect/>
          </a:stretch>
        </p:blipFill>
        <p:spPr>
          <a:xfrm>
            <a:off x="3900875" y="4430100"/>
            <a:ext cx="1680350" cy="718575"/>
          </a:xfrm>
          <a:prstGeom prst="rect">
            <a:avLst/>
          </a:prstGeom>
          <a:noFill/>
          <a:ln>
            <a:noFill/>
          </a:ln>
        </p:spPr>
      </p:pic>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9"/>
        <p:cNvGrpSpPr/>
        <p:nvPr/>
      </p:nvGrpSpPr>
      <p:grpSpPr>
        <a:xfrm>
          <a:off x="0" y="0"/>
          <a:ext cx="0" cy="0"/>
          <a:chOff x="0" y="0"/>
          <a:chExt cx="0" cy="0"/>
        </a:xfrm>
      </p:grpSpPr>
      <p:pic>
        <p:nvPicPr>
          <p:cNvPr id="60" name="Google Shape;60;p6"/>
          <p:cNvPicPr preferRelativeResize="0"/>
          <p:nvPr/>
        </p:nvPicPr>
        <p:blipFill>
          <a:blip r:embed="rId2"/>
          <a:stretch>
            <a:fillRect/>
          </a:stretch>
        </p:blipFill>
        <p:spPr>
          <a:xfrm>
            <a:off x="7728625" y="490650"/>
            <a:ext cx="675750" cy="666298"/>
          </a:xfrm>
          <a:prstGeom prst="rect">
            <a:avLst/>
          </a:prstGeom>
          <a:noFill/>
          <a:ln>
            <a:noFill/>
          </a:ln>
        </p:spPr>
      </p:pic>
      <p:pic>
        <p:nvPicPr>
          <p:cNvPr id="61" name="Google Shape;61;p6"/>
          <p:cNvPicPr preferRelativeResize="0"/>
          <p:nvPr/>
        </p:nvPicPr>
        <p:blipFill rotWithShape="1">
          <a:blip r:embed="rId2"/>
          <a:srcRect b="31745"/>
          <a:stretch>
            <a:fillRect/>
          </a:stretch>
        </p:blipFill>
        <p:spPr>
          <a:xfrm>
            <a:off x="7671150" y="4688726"/>
            <a:ext cx="675750" cy="454775"/>
          </a:xfrm>
          <a:prstGeom prst="rect">
            <a:avLst/>
          </a:prstGeom>
          <a:noFill/>
          <a:ln>
            <a:noFill/>
          </a:ln>
        </p:spPr>
      </p:pic>
      <p:grpSp>
        <p:nvGrpSpPr>
          <p:cNvPr id="62" name="Google Shape;62;p6"/>
          <p:cNvGrpSpPr/>
          <p:nvPr/>
        </p:nvGrpSpPr>
        <p:grpSpPr>
          <a:xfrm>
            <a:off x="0" y="809153"/>
            <a:ext cx="9144000" cy="665100"/>
            <a:chOff x="0" y="809153"/>
            <a:chExt cx="9144000" cy="665100"/>
          </a:xfrm>
        </p:grpSpPr>
        <p:sp>
          <p:nvSpPr>
            <p:cNvPr id="63" name="Google Shape;63;p6"/>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6" name="Google Shape;66;p6"/>
          <p:cNvSpPr txBox="1">
            <a:spLocks noGrp="1"/>
          </p:cNvSpPr>
          <p:nvPr>
            <p:ph type="body" idx="1"/>
          </p:nvPr>
        </p:nvSpPr>
        <p:spPr>
          <a:xfrm>
            <a:off x="514800" y="1582775"/>
            <a:ext cx="2991000" cy="29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7" name="Google Shape;67;p6"/>
          <p:cNvSpPr txBox="1">
            <a:spLocks noGrp="1"/>
          </p:cNvSpPr>
          <p:nvPr>
            <p:ph type="body" idx="2"/>
          </p:nvPr>
        </p:nvSpPr>
        <p:spPr>
          <a:xfrm>
            <a:off x="3897594" y="1582775"/>
            <a:ext cx="2991000" cy="29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8" name="Google Shape;68;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pic>
        <p:nvPicPr>
          <p:cNvPr id="69" name="Google Shape;69;p6"/>
          <p:cNvPicPr preferRelativeResize="0"/>
          <p:nvPr/>
        </p:nvPicPr>
        <p:blipFill rotWithShape="1">
          <a:blip r:embed="rId3"/>
          <a:srcRect t="24000"/>
          <a:stretch>
            <a:fillRect/>
          </a:stretch>
        </p:blipFill>
        <p:spPr>
          <a:xfrm>
            <a:off x="6282250" y="0"/>
            <a:ext cx="1446375" cy="1083900"/>
          </a:xfrm>
          <a:prstGeom prst="rect">
            <a:avLst/>
          </a:prstGeom>
          <a:noFill/>
          <a:ln>
            <a:noFill/>
          </a:ln>
        </p:spPr>
      </p:pic>
      <p:pic>
        <p:nvPicPr>
          <p:cNvPr id="70" name="Google Shape;70;p6"/>
          <p:cNvPicPr preferRelativeResize="0"/>
          <p:nvPr/>
        </p:nvPicPr>
        <p:blipFill>
          <a:blip r:embed="rId4"/>
          <a:stretch>
            <a:fillRect/>
          </a:stretch>
        </p:blipFill>
        <p:spPr>
          <a:xfrm>
            <a:off x="7330024" y="2266737"/>
            <a:ext cx="1004350" cy="988528"/>
          </a:xfrm>
          <a:prstGeom prst="rect">
            <a:avLst/>
          </a:prstGeom>
          <a:noFill/>
          <a:ln>
            <a:noFill/>
          </a:ln>
        </p:spPr>
      </p:pic>
      <p:pic>
        <p:nvPicPr>
          <p:cNvPr id="71" name="Google Shape;71;p6"/>
          <p:cNvPicPr preferRelativeResize="0"/>
          <p:nvPr/>
        </p:nvPicPr>
        <p:blipFill rotWithShape="1">
          <a:blip r:embed="rId3"/>
          <a:srcRect r="24408"/>
          <a:stretch>
            <a:fillRect/>
          </a:stretch>
        </p:blipFill>
        <p:spPr>
          <a:xfrm>
            <a:off x="8277325" y="3336980"/>
            <a:ext cx="866675" cy="1135695"/>
          </a:xfrm>
          <a:prstGeom prst="rect">
            <a:avLst/>
          </a:prstGeom>
          <a:noFill/>
          <a:ln>
            <a:noFill/>
          </a:ln>
        </p:spPr>
      </p:pic>
      <p:pic>
        <p:nvPicPr>
          <p:cNvPr id="72" name="Google Shape;72;p6"/>
          <p:cNvPicPr preferRelativeResize="0"/>
          <p:nvPr/>
        </p:nvPicPr>
        <p:blipFill>
          <a:blip r:embed="rId4"/>
          <a:stretch>
            <a:fillRect/>
          </a:stretch>
        </p:blipFill>
        <p:spPr>
          <a:xfrm>
            <a:off x="8277325" y="1248138"/>
            <a:ext cx="675747" cy="665100"/>
          </a:xfrm>
          <a:prstGeom prst="rect">
            <a:avLst/>
          </a:prstGeom>
          <a:noFill/>
          <a:ln>
            <a:noFill/>
          </a:ln>
        </p:spPr>
      </p:pic>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pic>
        <p:nvPicPr>
          <p:cNvPr id="137" name="Google Shape;137;p12"/>
          <p:cNvPicPr preferRelativeResize="0"/>
          <p:nvPr/>
        </p:nvPicPr>
        <p:blipFill>
          <a:blip r:embed="rId2"/>
          <a:stretch>
            <a:fillRect/>
          </a:stretch>
        </p:blipFill>
        <p:spPr>
          <a:xfrm>
            <a:off x="8280475" y="2416469"/>
            <a:ext cx="595150" cy="589533"/>
          </a:xfrm>
          <a:prstGeom prst="rect">
            <a:avLst/>
          </a:prstGeom>
          <a:noFill/>
          <a:ln>
            <a:noFill/>
          </a:ln>
        </p:spPr>
      </p:pic>
      <p:pic>
        <p:nvPicPr>
          <p:cNvPr id="138" name="Google Shape;138;p12"/>
          <p:cNvPicPr preferRelativeResize="0"/>
          <p:nvPr/>
        </p:nvPicPr>
        <p:blipFill>
          <a:blip r:embed="rId3"/>
          <a:stretch>
            <a:fillRect/>
          </a:stretch>
        </p:blipFill>
        <p:spPr>
          <a:xfrm>
            <a:off x="7027447" y="232387"/>
            <a:ext cx="595150" cy="589551"/>
          </a:xfrm>
          <a:prstGeom prst="rect">
            <a:avLst/>
          </a:prstGeom>
          <a:noFill/>
          <a:ln>
            <a:noFill/>
          </a:ln>
        </p:spPr>
      </p:pic>
      <p:pic>
        <p:nvPicPr>
          <p:cNvPr id="139" name="Google Shape;139;p12"/>
          <p:cNvPicPr preferRelativeResize="0"/>
          <p:nvPr/>
        </p:nvPicPr>
        <p:blipFill>
          <a:blip r:embed="rId3"/>
          <a:stretch>
            <a:fillRect/>
          </a:stretch>
        </p:blipFill>
        <p:spPr>
          <a:xfrm>
            <a:off x="371105" y="3969625"/>
            <a:ext cx="929773" cy="921025"/>
          </a:xfrm>
          <a:prstGeom prst="rect">
            <a:avLst/>
          </a:prstGeom>
          <a:noFill/>
          <a:ln>
            <a:noFill/>
          </a:ln>
        </p:spPr>
      </p:pic>
      <p:pic>
        <p:nvPicPr>
          <p:cNvPr id="140" name="Google Shape;140;p12"/>
          <p:cNvPicPr preferRelativeResize="0"/>
          <p:nvPr/>
        </p:nvPicPr>
        <p:blipFill rotWithShape="1">
          <a:blip r:embed="rId2"/>
          <a:srcRect t="30623"/>
          <a:stretch>
            <a:fillRect/>
          </a:stretch>
        </p:blipFill>
        <p:spPr>
          <a:xfrm>
            <a:off x="315900" y="0"/>
            <a:ext cx="1732350" cy="1185075"/>
          </a:xfrm>
          <a:prstGeom prst="rect">
            <a:avLst/>
          </a:prstGeom>
          <a:noFill/>
          <a:ln>
            <a:noFill/>
          </a:ln>
        </p:spPr>
      </p:pic>
      <p:pic>
        <p:nvPicPr>
          <p:cNvPr id="141" name="Google Shape;141;p12"/>
          <p:cNvPicPr preferRelativeResize="0"/>
          <p:nvPr/>
        </p:nvPicPr>
        <p:blipFill>
          <a:blip r:embed="rId4"/>
          <a:stretch>
            <a:fillRect/>
          </a:stretch>
        </p:blipFill>
        <p:spPr>
          <a:xfrm>
            <a:off x="281325" y="1351150"/>
            <a:ext cx="710100" cy="698925"/>
          </a:xfrm>
          <a:prstGeom prst="rect">
            <a:avLst/>
          </a:prstGeom>
          <a:noFill/>
          <a:ln>
            <a:noFill/>
          </a:ln>
        </p:spPr>
      </p:pic>
      <p:pic>
        <p:nvPicPr>
          <p:cNvPr id="142" name="Google Shape;142;p12"/>
          <p:cNvPicPr preferRelativeResize="0"/>
          <p:nvPr/>
        </p:nvPicPr>
        <p:blipFill>
          <a:blip r:embed="rId4"/>
          <a:stretch>
            <a:fillRect/>
          </a:stretch>
        </p:blipFill>
        <p:spPr>
          <a:xfrm>
            <a:off x="8033925" y="3686350"/>
            <a:ext cx="841700" cy="828425"/>
          </a:xfrm>
          <a:prstGeom prst="rect">
            <a:avLst/>
          </a:prstGeom>
          <a:noFill/>
          <a:ln>
            <a:noFill/>
          </a:ln>
        </p:spPr>
      </p:pic>
      <p:pic>
        <p:nvPicPr>
          <p:cNvPr id="143" name="Google Shape;143;p12"/>
          <p:cNvPicPr preferRelativeResize="0"/>
          <p:nvPr/>
        </p:nvPicPr>
        <p:blipFill rotWithShape="1">
          <a:blip r:embed="rId2"/>
          <a:srcRect r="28769"/>
          <a:stretch>
            <a:fillRect/>
          </a:stretch>
        </p:blipFill>
        <p:spPr>
          <a:xfrm>
            <a:off x="7910125" y="182975"/>
            <a:ext cx="1233875" cy="1716025"/>
          </a:xfrm>
          <a:prstGeom prst="rect">
            <a:avLst/>
          </a:prstGeom>
          <a:noFill/>
          <a:ln>
            <a:noFill/>
          </a:ln>
        </p:spPr>
      </p:pic>
      <p:pic>
        <p:nvPicPr>
          <p:cNvPr id="144" name="Google Shape;144;p12"/>
          <p:cNvPicPr preferRelativeResize="0"/>
          <p:nvPr/>
        </p:nvPicPr>
        <p:blipFill rotWithShape="1">
          <a:blip r:embed="rId2"/>
          <a:srcRect l="29303"/>
          <a:stretch>
            <a:fillRect/>
          </a:stretch>
        </p:blipFill>
        <p:spPr>
          <a:xfrm>
            <a:off x="0" y="2680300"/>
            <a:ext cx="315900" cy="442600"/>
          </a:xfrm>
          <a:prstGeom prst="rect">
            <a:avLst/>
          </a:prstGeom>
          <a:noFill/>
          <a:ln>
            <a:noFill/>
          </a:ln>
        </p:spPr>
      </p:pic>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145"/>
        <p:cNvGrpSpPr/>
        <p:nvPr/>
      </p:nvGrpSpPr>
      <p:grpSpPr>
        <a:xfrm>
          <a:off x="0" y="0"/>
          <a:ext cx="0" cy="0"/>
          <a:chOff x="0" y="0"/>
          <a:chExt cx="0" cy="0"/>
        </a:xfrm>
      </p:grpSpPr>
      <p:pic>
        <p:nvPicPr>
          <p:cNvPr id="146" name="Google Shape;146;p13"/>
          <p:cNvPicPr preferRelativeResize="0"/>
          <p:nvPr/>
        </p:nvPicPr>
        <p:blipFill>
          <a:blip r:embed="rId2"/>
          <a:stretch>
            <a:fillRect/>
          </a:stretch>
        </p:blipFill>
        <p:spPr>
          <a:xfrm>
            <a:off x="0" y="0"/>
            <a:ext cx="9144000" cy="5143500"/>
          </a:xfrm>
          <a:prstGeom prst="frame">
            <a:avLst>
              <a:gd name="adj1" fmla="val 6831"/>
            </a:avLst>
          </a:prstGeom>
          <a:noFill/>
          <a:ln>
            <a:noFill/>
          </a:ln>
        </p:spPr>
      </p:pic>
      <p:sp>
        <p:nvSpPr>
          <p:cNvPr id="147" name="Google Shape;147;p13"/>
          <p:cNvSpPr txBox="1">
            <a:spLocks noGrp="1"/>
          </p:cNvSpPr>
          <p:nvPr>
            <p:ph type="sldNum" idx="12"/>
          </p:nvPr>
        </p:nvSpPr>
        <p:spPr>
          <a:xfrm>
            <a:off x="4297650" y="4796725"/>
            <a:ext cx="548700" cy="346800"/>
          </a:xfrm>
          <a:prstGeom prst="rect">
            <a:avLst/>
          </a:prstGeom>
        </p:spPr>
        <p:txBody>
          <a:bodyPr spcFirstLastPara="1" wrap="square" lIns="0" tIns="0" rIns="0" bIns="0"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GB"/>
              <a:t>‹#›</a:t>
            </a:fld>
            <a:endParaRPr lang="en-GB"/>
          </a:p>
        </p:txBody>
      </p:sp>
      <p:pic>
        <p:nvPicPr>
          <p:cNvPr id="148" name="Google Shape;148;p13"/>
          <p:cNvPicPr preferRelativeResize="0"/>
          <p:nvPr/>
        </p:nvPicPr>
        <p:blipFill rotWithShape="1">
          <a:blip r:embed="rId3"/>
          <a:srcRect r="23559"/>
          <a:stretch>
            <a:fillRect/>
          </a:stretch>
        </p:blipFill>
        <p:spPr>
          <a:xfrm>
            <a:off x="8876366" y="3664275"/>
            <a:ext cx="267633" cy="346800"/>
          </a:xfrm>
          <a:prstGeom prst="rect">
            <a:avLst/>
          </a:prstGeom>
          <a:noFill/>
          <a:ln>
            <a:noFill/>
          </a:ln>
        </p:spPr>
      </p:pic>
      <p:pic>
        <p:nvPicPr>
          <p:cNvPr id="149" name="Google Shape;149;p13"/>
          <p:cNvPicPr preferRelativeResize="0"/>
          <p:nvPr/>
        </p:nvPicPr>
        <p:blipFill rotWithShape="1">
          <a:blip r:embed="rId4"/>
          <a:srcRect t="38453"/>
          <a:stretch>
            <a:fillRect/>
          </a:stretch>
        </p:blipFill>
        <p:spPr>
          <a:xfrm>
            <a:off x="7280775" y="-1"/>
            <a:ext cx="490400" cy="299001"/>
          </a:xfrm>
          <a:prstGeom prst="rect">
            <a:avLst/>
          </a:prstGeom>
          <a:noFill/>
          <a:ln>
            <a:noFill/>
          </a:ln>
        </p:spPr>
      </p:pic>
      <p:pic>
        <p:nvPicPr>
          <p:cNvPr id="150" name="Google Shape;150;p13"/>
          <p:cNvPicPr preferRelativeResize="0"/>
          <p:nvPr/>
        </p:nvPicPr>
        <p:blipFill rotWithShape="1">
          <a:blip r:embed="rId4"/>
          <a:srcRect b="35991"/>
          <a:stretch>
            <a:fillRect/>
          </a:stretch>
        </p:blipFill>
        <p:spPr>
          <a:xfrm>
            <a:off x="439125" y="4553975"/>
            <a:ext cx="929775" cy="589525"/>
          </a:xfrm>
          <a:prstGeom prst="rect">
            <a:avLst/>
          </a:prstGeom>
          <a:noFill/>
          <a:ln>
            <a:noFill/>
          </a:ln>
        </p:spPr>
      </p:pic>
      <p:pic>
        <p:nvPicPr>
          <p:cNvPr id="151" name="Google Shape;151;p13"/>
          <p:cNvPicPr preferRelativeResize="0"/>
          <p:nvPr/>
        </p:nvPicPr>
        <p:blipFill rotWithShape="1">
          <a:blip r:embed="rId3"/>
          <a:srcRect t="30623"/>
          <a:stretch>
            <a:fillRect/>
          </a:stretch>
        </p:blipFill>
        <p:spPr>
          <a:xfrm>
            <a:off x="439125" y="0"/>
            <a:ext cx="1732350" cy="1185075"/>
          </a:xfrm>
          <a:prstGeom prst="rect">
            <a:avLst/>
          </a:prstGeom>
          <a:noFill/>
          <a:ln>
            <a:noFill/>
          </a:ln>
        </p:spPr>
      </p:pic>
      <p:pic>
        <p:nvPicPr>
          <p:cNvPr id="152" name="Google Shape;152;p13"/>
          <p:cNvPicPr preferRelativeResize="0"/>
          <p:nvPr/>
        </p:nvPicPr>
        <p:blipFill>
          <a:blip r:embed="rId5"/>
          <a:stretch>
            <a:fillRect/>
          </a:stretch>
        </p:blipFill>
        <p:spPr>
          <a:xfrm>
            <a:off x="134250" y="1240360"/>
            <a:ext cx="548700" cy="540065"/>
          </a:xfrm>
          <a:prstGeom prst="rect">
            <a:avLst/>
          </a:prstGeom>
          <a:noFill/>
          <a:ln>
            <a:noFill/>
          </a:ln>
        </p:spPr>
      </p:pic>
      <p:pic>
        <p:nvPicPr>
          <p:cNvPr id="153" name="Google Shape;153;p13"/>
          <p:cNvPicPr preferRelativeResize="0"/>
          <p:nvPr/>
        </p:nvPicPr>
        <p:blipFill>
          <a:blip r:embed="rId5"/>
          <a:stretch>
            <a:fillRect/>
          </a:stretch>
        </p:blipFill>
        <p:spPr>
          <a:xfrm>
            <a:off x="8157200" y="4143950"/>
            <a:ext cx="841700" cy="828425"/>
          </a:xfrm>
          <a:prstGeom prst="rect">
            <a:avLst/>
          </a:prstGeom>
          <a:noFill/>
          <a:ln>
            <a:noFill/>
          </a:ln>
        </p:spPr>
      </p:pic>
      <p:pic>
        <p:nvPicPr>
          <p:cNvPr id="154" name="Google Shape;154;p13"/>
          <p:cNvPicPr preferRelativeResize="0"/>
          <p:nvPr/>
        </p:nvPicPr>
        <p:blipFill rotWithShape="1">
          <a:blip r:embed="rId3"/>
          <a:srcRect r="28769"/>
          <a:stretch>
            <a:fillRect/>
          </a:stretch>
        </p:blipFill>
        <p:spPr>
          <a:xfrm>
            <a:off x="8430750" y="1014413"/>
            <a:ext cx="713250" cy="991950"/>
          </a:xfrm>
          <a:prstGeom prst="rect">
            <a:avLst/>
          </a:prstGeom>
          <a:noFill/>
          <a:ln>
            <a:noFill/>
          </a:ln>
        </p:spPr>
      </p:pic>
      <p:pic>
        <p:nvPicPr>
          <p:cNvPr id="155" name="Google Shape;155;p13"/>
          <p:cNvPicPr preferRelativeResize="0"/>
          <p:nvPr/>
        </p:nvPicPr>
        <p:blipFill rotWithShape="1">
          <a:blip r:embed="rId3"/>
          <a:srcRect l="29303"/>
          <a:stretch>
            <a:fillRect/>
          </a:stretch>
        </p:blipFill>
        <p:spPr>
          <a:xfrm>
            <a:off x="0" y="2350450"/>
            <a:ext cx="315900" cy="442600"/>
          </a:xfrm>
          <a:prstGeom prst="rect">
            <a:avLst/>
          </a:prstGeom>
          <a:noFill/>
          <a:ln>
            <a:noFill/>
          </a:ln>
        </p:spPr>
      </p:pic>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8AFF1FC-8BB6-4DBB-9940-F696B5579502}"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16283F-E79A-4174-97F4-305C981B4A88}" type="slidenum">
              <a:rPr lang="en-US" smtClean="0"/>
              <a:t>‹#›</a:t>
            </a:fld>
            <a:endParaRPr lang="en-US"/>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AFF1FC-8BB6-4DBB-9940-F696B5579502}" type="datetimeFigureOut">
              <a:rPr lang="en-US" smtClean="0"/>
              <a:t>8/2/2020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16283F-E79A-4174-97F4-305C981B4A88}" type="slidenum">
              <a:rPr lang="en-US" smtClean="0"/>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gs>
          </a:gsLst>
          <a:lin ang="27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800" y="809150"/>
            <a:ext cx="6373800"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lt1"/>
              </a:buClr>
              <a:buSzPts val="3600"/>
              <a:buFont typeface="Abel" panose="02000506030000020004"/>
              <a:buNone/>
              <a:defRPr sz="3600" b="1">
                <a:solidFill>
                  <a:schemeClr val="lt1"/>
                </a:solidFill>
                <a:latin typeface="Abel" panose="02000506030000020004"/>
                <a:ea typeface="Abel" panose="02000506030000020004"/>
                <a:cs typeface="Abel" panose="02000506030000020004"/>
                <a:sym typeface="Abel" panose="02000506030000020004"/>
              </a:defRPr>
            </a:lvl1pPr>
            <a:lvl2pPr lvl="1" rtl="0">
              <a:lnSpc>
                <a:spcPct val="90000"/>
              </a:lnSpc>
              <a:spcBef>
                <a:spcPts val="0"/>
              </a:spcBef>
              <a:spcAft>
                <a:spcPts val="0"/>
              </a:spcAft>
              <a:buClr>
                <a:schemeClr val="lt1"/>
              </a:buClr>
              <a:buSzPts val="3600"/>
              <a:buFont typeface="Abel" panose="02000506030000020004"/>
              <a:buNone/>
              <a:defRPr sz="3600" b="1">
                <a:solidFill>
                  <a:schemeClr val="lt1"/>
                </a:solidFill>
                <a:latin typeface="Abel" panose="02000506030000020004"/>
                <a:ea typeface="Abel" panose="02000506030000020004"/>
                <a:cs typeface="Abel" panose="02000506030000020004"/>
                <a:sym typeface="Abel" panose="02000506030000020004"/>
              </a:defRPr>
            </a:lvl2pPr>
            <a:lvl3pPr lvl="2" rtl="0">
              <a:lnSpc>
                <a:spcPct val="90000"/>
              </a:lnSpc>
              <a:spcBef>
                <a:spcPts val="0"/>
              </a:spcBef>
              <a:spcAft>
                <a:spcPts val="0"/>
              </a:spcAft>
              <a:buClr>
                <a:schemeClr val="lt1"/>
              </a:buClr>
              <a:buSzPts val="3600"/>
              <a:buFont typeface="Abel" panose="02000506030000020004"/>
              <a:buNone/>
              <a:defRPr sz="3600" b="1">
                <a:solidFill>
                  <a:schemeClr val="lt1"/>
                </a:solidFill>
                <a:latin typeface="Abel" panose="02000506030000020004"/>
                <a:ea typeface="Abel" panose="02000506030000020004"/>
                <a:cs typeface="Abel" panose="02000506030000020004"/>
                <a:sym typeface="Abel" panose="02000506030000020004"/>
              </a:defRPr>
            </a:lvl3pPr>
            <a:lvl4pPr lvl="3" rtl="0">
              <a:lnSpc>
                <a:spcPct val="90000"/>
              </a:lnSpc>
              <a:spcBef>
                <a:spcPts val="0"/>
              </a:spcBef>
              <a:spcAft>
                <a:spcPts val="0"/>
              </a:spcAft>
              <a:buClr>
                <a:schemeClr val="lt1"/>
              </a:buClr>
              <a:buSzPts val="3600"/>
              <a:buFont typeface="Abel" panose="02000506030000020004"/>
              <a:buNone/>
              <a:defRPr sz="3600" b="1">
                <a:solidFill>
                  <a:schemeClr val="lt1"/>
                </a:solidFill>
                <a:latin typeface="Abel" panose="02000506030000020004"/>
                <a:ea typeface="Abel" panose="02000506030000020004"/>
                <a:cs typeface="Abel" panose="02000506030000020004"/>
                <a:sym typeface="Abel" panose="02000506030000020004"/>
              </a:defRPr>
            </a:lvl4pPr>
            <a:lvl5pPr lvl="4" rtl="0">
              <a:lnSpc>
                <a:spcPct val="90000"/>
              </a:lnSpc>
              <a:spcBef>
                <a:spcPts val="0"/>
              </a:spcBef>
              <a:spcAft>
                <a:spcPts val="0"/>
              </a:spcAft>
              <a:buClr>
                <a:schemeClr val="lt1"/>
              </a:buClr>
              <a:buSzPts val="3600"/>
              <a:buFont typeface="Abel" panose="02000506030000020004"/>
              <a:buNone/>
              <a:defRPr sz="3600" b="1">
                <a:solidFill>
                  <a:schemeClr val="lt1"/>
                </a:solidFill>
                <a:latin typeface="Abel" panose="02000506030000020004"/>
                <a:ea typeface="Abel" panose="02000506030000020004"/>
                <a:cs typeface="Abel" panose="02000506030000020004"/>
                <a:sym typeface="Abel" panose="02000506030000020004"/>
              </a:defRPr>
            </a:lvl5pPr>
            <a:lvl6pPr lvl="5" rtl="0">
              <a:lnSpc>
                <a:spcPct val="90000"/>
              </a:lnSpc>
              <a:spcBef>
                <a:spcPts val="0"/>
              </a:spcBef>
              <a:spcAft>
                <a:spcPts val="0"/>
              </a:spcAft>
              <a:buClr>
                <a:schemeClr val="lt1"/>
              </a:buClr>
              <a:buSzPts val="3600"/>
              <a:buFont typeface="Abel" panose="02000506030000020004"/>
              <a:buNone/>
              <a:defRPr sz="3600" b="1">
                <a:solidFill>
                  <a:schemeClr val="lt1"/>
                </a:solidFill>
                <a:latin typeface="Abel" panose="02000506030000020004"/>
                <a:ea typeface="Abel" panose="02000506030000020004"/>
                <a:cs typeface="Abel" panose="02000506030000020004"/>
                <a:sym typeface="Abel" panose="02000506030000020004"/>
              </a:defRPr>
            </a:lvl6pPr>
            <a:lvl7pPr lvl="6" rtl="0">
              <a:lnSpc>
                <a:spcPct val="90000"/>
              </a:lnSpc>
              <a:spcBef>
                <a:spcPts val="0"/>
              </a:spcBef>
              <a:spcAft>
                <a:spcPts val="0"/>
              </a:spcAft>
              <a:buClr>
                <a:schemeClr val="lt1"/>
              </a:buClr>
              <a:buSzPts val="3600"/>
              <a:buFont typeface="Abel" panose="02000506030000020004"/>
              <a:buNone/>
              <a:defRPr sz="3600" b="1">
                <a:solidFill>
                  <a:schemeClr val="lt1"/>
                </a:solidFill>
                <a:latin typeface="Abel" panose="02000506030000020004"/>
                <a:ea typeface="Abel" panose="02000506030000020004"/>
                <a:cs typeface="Abel" panose="02000506030000020004"/>
                <a:sym typeface="Abel" panose="02000506030000020004"/>
              </a:defRPr>
            </a:lvl7pPr>
            <a:lvl8pPr lvl="7" rtl="0">
              <a:lnSpc>
                <a:spcPct val="90000"/>
              </a:lnSpc>
              <a:spcBef>
                <a:spcPts val="0"/>
              </a:spcBef>
              <a:spcAft>
                <a:spcPts val="0"/>
              </a:spcAft>
              <a:buClr>
                <a:schemeClr val="lt1"/>
              </a:buClr>
              <a:buSzPts val="3600"/>
              <a:buFont typeface="Abel" panose="02000506030000020004"/>
              <a:buNone/>
              <a:defRPr sz="3600" b="1">
                <a:solidFill>
                  <a:schemeClr val="lt1"/>
                </a:solidFill>
                <a:latin typeface="Abel" panose="02000506030000020004"/>
                <a:ea typeface="Abel" panose="02000506030000020004"/>
                <a:cs typeface="Abel" panose="02000506030000020004"/>
                <a:sym typeface="Abel" panose="02000506030000020004"/>
              </a:defRPr>
            </a:lvl8pPr>
            <a:lvl9pPr lvl="8" rtl="0">
              <a:lnSpc>
                <a:spcPct val="90000"/>
              </a:lnSpc>
              <a:spcBef>
                <a:spcPts val="0"/>
              </a:spcBef>
              <a:spcAft>
                <a:spcPts val="0"/>
              </a:spcAft>
              <a:buClr>
                <a:schemeClr val="lt1"/>
              </a:buClr>
              <a:buSzPts val="3600"/>
              <a:buFont typeface="Abel" panose="02000506030000020004"/>
              <a:buNone/>
              <a:defRPr sz="3600" b="1">
                <a:solidFill>
                  <a:schemeClr val="lt1"/>
                </a:solidFill>
                <a:latin typeface="Abel" panose="02000506030000020004"/>
                <a:ea typeface="Abel" panose="02000506030000020004"/>
                <a:cs typeface="Abel" panose="02000506030000020004"/>
                <a:sym typeface="Abel" panose="02000506030000020004"/>
              </a:defRPr>
            </a:lvl9pPr>
          </a:lstStyle>
          <a:p>
            <a:endParaRPr/>
          </a:p>
        </p:txBody>
      </p:sp>
      <p:sp>
        <p:nvSpPr>
          <p:cNvPr id="7" name="Google Shape;7;p1"/>
          <p:cNvSpPr txBox="1">
            <a:spLocks noGrp="1"/>
          </p:cNvSpPr>
          <p:nvPr>
            <p:ph type="body" idx="1"/>
          </p:nvPr>
        </p:nvSpPr>
        <p:spPr>
          <a:xfrm>
            <a:off x="514800" y="1582772"/>
            <a:ext cx="6373800" cy="28899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algn="r" rtl="0">
              <a:buNone/>
              <a:defRPr sz="1300">
                <a:solidFill>
                  <a:schemeClr val="lt1"/>
                </a:solidFill>
                <a:latin typeface="Abel" panose="02000506030000020004"/>
                <a:ea typeface="Abel" panose="02000506030000020004"/>
                <a:cs typeface="Abel" panose="02000506030000020004"/>
                <a:sym typeface="Abel" panose="02000506030000020004"/>
              </a:defRPr>
            </a:lvl1pPr>
            <a:lvl2pPr lvl="1" algn="r" rtl="0">
              <a:buNone/>
              <a:defRPr sz="1300">
                <a:solidFill>
                  <a:schemeClr val="lt1"/>
                </a:solidFill>
                <a:latin typeface="Abel" panose="02000506030000020004"/>
                <a:ea typeface="Abel" panose="02000506030000020004"/>
                <a:cs typeface="Abel" panose="02000506030000020004"/>
                <a:sym typeface="Abel" panose="02000506030000020004"/>
              </a:defRPr>
            </a:lvl2pPr>
            <a:lvl3pPr lvl="2" algn="r" rtl="0">
              <a:buNone/>
              <a:defRPr sz="1300">
                <a:solidFill>
                  <a:schemeClr val="lt1"/>
                </a:solidFill>
                <a:latin typeface="Abel" panose="02000506030000020004"/>
                <a:ea typeface="Abel" panose="02000506030000020004"/>
                <a:cs typeface="Abel" panose="02000506030000020004"/>
                <a:sym typeface="Abel" panose="02000506030000020004"/>
              </a:defRPr>
            </a:lvl3pPr>
            <a:lvl4pPr lvl="3" algn="r" rtl="0">
              <a:buNone/>
              <a:defRPr sz="1300">
                <a:solidFill>
                  <a:schemeClr val="lt1"/>
                </a:solidFill>
                <a:latin typeface="Abel" panose="02000506030000020004"/>
                <a:ea typeface="Abel" panose="02000506030000020004"/>
                <a:cs typeface="Abel" panose="02000506030000020004"/>
                <a:sym typeface="Abel" panose="02000506030000020004"/>
              </a:defRPr>
            </a:lvl4pPr>
            <a:lvl5pPr lvl="4" algn="r" rtl="0">
              <a:buNone/>
              <a:defRPr sz="1300">
                <a:solidFill>
                  <a:schemeClr val="lt1"/>
                </a:solidFill>
                <a:latin typeface="Abel" panose="02000506030000020004"/>
                <a:ea typeface="Abel" panose="02000506030000020004"/>
                <a:cs typeface="Abel" panose="02000506030000020004"/>
                <a:sym typeface="Abel" panose="02000506030000020004"/>
              </a:defRPr>
            </a:lvl5pPr>
            <a:lvl6pPr lvl="5" algn="r" rtl="0">
              <a:buNone/>
              <a:defRPr sz="1300">
                <a:solidFill>
                  <a:schemeClr val="lt1"/>
                </a:solidFill>
                <a:latin typeface="Abel" panose="02000506030000020004"/>
                <a:ea typeface="Abel" panose="02000506030000020004"/>
                <a:cs typeface="Abel" panose="02000506030000020004"/>
                <a:sym typeface="Abel" panose="02000506030000020004"/>
              </a:defRPr>
            </a:lvl6pPr>
            <a:lvl7pPr lvl="6" algn="r" rtl="0">
              <a:buNone/>
              <a:defRPr sz="1300">
                <a:solidFill>
                  <a:schemeClr val="lt1"/>
                </a:solidFill>
                <a:latin typeface="Abel" panose="02000506030000020004"/>
                <a:ea typeface="Abel" panose="02000506030000020004"/>
                <a:cs typeface="Abel" panose="02000506030000020004"/>
                <a:sym typeface="Abel" panose="02000506030000020004"/>
              </a:defRPr>
            </a:lvl7pPr>
            <a:lvl8pPr lvl="7" algn="r" rtl="0">
              <a:buNone/>
              <a:defRPr sz="1300">
                <a:solidFill>
                  <a:schemeClr val="lt1"/>
                </a:solidFill>
                <a:latin typeface="Abel" panose="02000506030000020004"/>
                <a:ea typeface="Abel" panose="02000506030000020004"/>
                <a:cs typeface="Abel" panose="02000506030000020004"/>
                <a:sym typeface="Abel" panose="02000506030000020004"/>
              </a:defRPr>
            </a:lvl8pPr>
            <a:lvl9pPr lvl="8" algn="r" rtl="0">
              <a:buNone/>
              <a:defRPr sz="1300">
                <a:solidFill>
                  <a:schemeClr val="lt1"/>
                </a:solidFill>
                <a:latin typeface="Abel" panose="02000506030000020004"/>
                <a:ea typeface="Abel" panose="02000506030000020004"/>
                <a:cs typeface="Abel" panose="02000506030000020004"/>
                <a:sym typeface="Abel" panose="020005060300000200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5.pn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5.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5.pn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15.png"/><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15.pn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image" Target="../media/image30.png"/><Relationship Id="rId18" Type="http://schemas.openxmlformats.org/officeDocument/2006/relationships/image" Target="../media/image33.GIF"/><Relationship Id="rId3" Type="http://schemas.openxmlformats.org/officeDocument/2006/relationships/image" Target="../media/image25.jpeg"/><Relationship Id="rId21" Type="http://schemas.openxmlformats.org/officeDocument/2006/relationships/image" Target="../media/image35.png"/><Relationship Id="rId7" Type="http://schemas.openxmlformats.org/officeDocument/2006/relationships/image" Target="../media/image27.png"/><Relationship Id="rId12" Type="http://schemas.openxmlformats.org/officeDocument/2006/relationships/slide" Target="slide54.xml"/><Relationship Id="rId17"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slide" Target="slide56.xml"/><Relationship Id="rId20"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slide" Target="slide51.xm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1.png"/><Relationship Id="rId10" Type="http://schemas.openxmlformats.org/officeDocument/2006/relationships/slide" Target="slide52.xml"/><Relationship Id="rId19" Type="http://schemas.openxmlformats.org/officeDocument/2006/relationships/slide" Target="slide53.xml"/><Relationship Id="rId4" Type="http://schemas.openxmlformats.org/officeDocument/2006/relationships/slide" Target="slide49.xml"/><Relationship Id="rId9" Type="http://schemas.openxmlformats.org/officeDocument/2006/relationships/image" Target="../media/image28.png"/><Relationship Id="rId14" Type="http://schemas.openxmlformats.org/officeDocument/2006/relationships/slide" Target="slide55.xml"/><Relationship Id="rId22" Type="http://schemas.openxmlformats.org/officeDocument/2006/relationships/slide" Target="slide57.xml"/></Relationships>
</file>

<file path=ppt/slides/_rels/slide49.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6.GIF"/><Relationship Id="rId2" Type="http://schemas.openxmlformats.org/officeDocument/2006/relationships/audio" Target="../media/audio2.wav"/><Relationship Id="rId1" Type="http://schemas.openxmlformats.org/officeDocument/2006/relationships/slideLayout" Target="../slideLayouts/slideLayout3.xml"/><Relationship Id="rId6" Type="http://schemas.openxmlformats.org/officeDocument/2006/relationships/image" Target="../media/image10.GIF"/><Relationship Id="rId5" Type="http://schemas.openxmlformats.org/officeDocument/2006/relationships/slide" Target="slide48.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slide" Target="slide6.xml"/><Relationship Id="rId1" Type="http://schemas.openxmlformats.org/officeDocument/2006/relationships/slideLayout" Target="../slideLayouts/slideLayout5.xml"/><Relationship Id="rId6" Type="http://schemas.openxmlformats.org/officeDocument/2006/relationships/slide" Target="slide9.xml"/><Relationship Id="rId11" Type="http://schemas.openxmlformats.org/officeDocument/2006/relationships/slide" Target="slide14.xml"/><Relationship Id="rId5" Type="http://schemas.openxmlformats.org/officeDocument/2006/relationships/slide" Target="slide11.xml"/><Relationship Id="rId10" Type="http://schemas.openxmlformats.org/officeDocument/2006/relationships/image" Target="../media/image10.GIF"/><Relationship Id="rId4" Type="http://schemas.openxmlformats.org/officeDocument/2006/relationships/slide" Target="slide10.xml"/><Relationship Id="rId9" Type="http://schemas.openxmlformats.org/officeDocument/2006/relationships/slide" Target="slide13.xml"/></Relationships>
</file>

<file path=ppt/slides/_rels/slide5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slide" Target="slide48.xml"/><Relationship Id="rId2" Type="http://schemas.openxmlformats.org/officeDocument/2006/relationships/audio" Target="../media/audio2.wav"/><Relationship Id="rId1" Type="http://schemas.openxmlformats.org/officeDocument/2006/relationships/slideLayout" Target="../slideLayouts/slideLayout3.xml"/><Relationship Id="rId6" Type="http://schemas.openxmlformats.org/officeDocument/2006/relationships/image" Target="../media/image36.GIF"/><Relationship Id="rId5" Type="http://schemas.openxmlformats.org/officeDocument/2006/relationships/image" Target="../media/image10.GIF"/><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slide" Target="slide48.xml"/><Relationship Id="rId2" Type="http://schemas.openxmlformats.org/officeDocument/2006/relationships/audio" Target="../media/audio2.wav"/><Relationship Id="rId1" Type="http://schemas.openxmlformats.org/officeDocument/2006/relationships/slideLayout" Target="../slideLayouts/slideLayout3.xml"/><Relationship Id="rId6" Type="http://schemas.openxmlformats.org/officeDocument/2006/relationships/image" Target="../media/image36.GIF"/><Relationship Id="rId5" Type="http://schemas.openxmlformats.org/officeDocument/2006/relationships/image" Target="../media/image10.GIF"/><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3.xml"/><Relationship Id="rId6" Type="http://schemas.openxmlformats.org/officeDocument/2006/relationships/slide" Target="slide48.xml"/><Relationship Id="rId5" Type="http://schemas.openxmlformats.org/officeDocument/2006/relationships/image" Target="../media/image36.GIF"/><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3.xml"/><Relationship Id="rId6" Type="http://schemas.openxmlformats.org/officeDocument/2006/relationships/slide" Target="slide48.xml"/><Relationship Id="rId5" Type="http://schemas.openxmlformats.org/officeDocument/2006/relationships/image" Target="../media/image36.GIF"/><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3.xml"/><Relationship Id="rId6" Type="http://schemas.openxmlformats.org/officeDocument/2006/relationships/slide" Target="slide48.xml"/><Relationship Id="rId5" Type="http://schemas.openxmlformats.org/officeDocument/2006/relationships/image" Target="../media/image36.GIF"/><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3.xml"/><Relationship Id="rId6" Type="http://schemas.openxmlformats.org/officeDocument/2006/relationships/slide" Target="slide48.xml"/><Relationship Id="rId5" Type="http://schemas.openxmlformats.org/officeDocument/2006/relationships/image" Target="../media/image36.GIF"/><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3.xml"/><Relationship Id="rId6" Type="http://schemas.openxmlformats.org/officeDocument/2006/relationships/slide" Target="slide48.xml"/><Relationship Id="rId5" Type="http://schemas.openxmlformats.org/officeDocument/2006/relationships/image" Target="../media/image36.GIF"/><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slide" Target="slide5.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ctrTitle"/>
          </p:nvPr>
        </p:nvSpPr>
        <p:spPr>
          <a:xfrm>
            <a:off x="514800" y="1704109"/>
            <a:ext cx="6390300" cy="144759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solidFill>
                  <a:srgbClr val="002060"/>
                </a:solidFill>
              </a:rPr>
              <a:t>HACKERS AND VIRUSES</a:t>
            </a:r>
            <a:endParaRPr dirty="0">
              <a:solidFill>
                <a:srgbClr val="002060"/>
              </a:solidFill>
            </a:endParaRPr>
          </a:p>
        </p:txBody>
      </p:sp>
      <p:sp>
        <p:nvSpPr>
          <p:cNvPr id="4" name="Google Shape;160;p14"/>
          <p:cNvSpPr txBox="1"/>
          <p:nvPr/>
        </p:nvSpPr>
        <p:spPr>
          <a:xfrm>
            <a:off x="1010099" y="0"/>
            <a:ext cx="8009209" cy="1627909"/>
          </a:xfrm>
          <a:prstGeom prst="rect">
            <a:avLst/>
          </a:prstGeom>
          <a:noFill/>
          <a:ln>
            <a:noFill/>
          </a:ln>
          <a:effectLst>
            <a:outerShdw blurRad="42863" dist="9525" dir="5400000" algn="bl" rotWithShape="0">
              <a:schemeClr val="accent3">
                <a:lumMod val="60000"/>
                <a:lumOff val="40000"/>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Abel" panose="02000506030000020004"/>
              <a:buNone/>
              <a:defRPr sz="5400" b="1" i="0" u="none" strike="noStrike" cap="none">
                <a:solidFill>
                  <a:schemeClr val="lt1"/>
                </a:solidFill>
                <a:latin typeface="Abel" panose="02000506030000020004"/>
                <a:ea typeface="Abel" panose="02000506030000020004"/>
                <a:cs typeface="Abel" panose="02000506030000020004"/>
                <a:sym typeface="Abel" panose="02000506030000020004"/>
              </a:defRPr>
            </a:lvl1pPr>
            <a:lvl2pPr marR="0" lvl="1" algn="l" rtl="0">
              <a:lnSpc>
                <a:spcPct val="90000"/>
              </a:lnSpc>
              <a:spcBef>
                <a:spcPts val="0"/>
              </a:spcBef>
              <a:spcAft>
                <a:spcPts val="0"/>
              </a:spcAft>
              <a:buClr>
                <a:schemeClr val="lt1"/>
              </a:buClr>
              <a:buSzPts val="5400"/>
              <a:buFont typeface="Abel" panose="02000506030000020004"/>
              <a:buNone/>
              <a:defRPr sz="5400" b="1" i="0" u="none" strike="noStrike" cap="none">
                <a:solidFill>
                  <a:schemeClr val="lt1"/>
                </a:solidFill>
                <a:latin typeface="Abel" panose="02000506030000020004"/>
                <a:ea typeface="Abel" panose="02000506030000020004"/>
                <a:cs typeface="Abel" panose="02000506030000020004"/>
                <a:sym typeface="Abel" panose="02000506030000020004"/>
              </a:defRPr>
            </a:lvl2pPr>
            <a:lvl3pPr marR="0" lvl="2" algn="l" rtl="0">
              <a:lnSpc>
                <a:spcPct val="90000"/>
              </a:lnSpc>
              <a:spcBef>
                <a:spcPts val="0"/>
              </a:spcBef>
              <a:spcAft>
                <a:spcPts val="0"/>
              </a:spcAft>
              <a:buClr>
                <a:schemeClr val="lt1"/>
              </a:buClr>
              <a:buSzPts val="5400"/>
              <a:buFont typeface="Abel" panose="02000506030000020004"/>
              <a:buNone/>
              <a:defRPr sz="5400" b="1" i="0" u="none" strike="noStrike" cap="none">
                <a:solidFill>
                  <a:schemeClr val="lt1"/>
                </a:solidFill>
                <a:latin typeface="Abel" panose="02000506030000020004"/>
                <a:ea typeface="Abel" panose="02000506030000020004"/>
                <a:cs typeface="Abel" panose="02000506030000020004"/>
                <a:sym typeface="Abel" panose="02000506030000020004"/>
              </a:defRPr>
            </a:lvl3pPr>
            <a:lvl4pPr marR="0" lvl="3" algn="l" rtl="0">
              <a:lnSpc>
                <a:spcPct val="90000"/>
              </a:lnSpc>
              <a:spcBef>
                <a:spcPts val="0"/>
              </a:spcBef>
              <a:spcAft>
                <a:spcPts val="0"/>
              </a:spcAft>
              <a:buClr>
                <a:schemeClr val="lt1"/>
              </a:buClr>
              <a:buSzPts val="5400"/>
              <a:buFont typeface="Abel" panose="02000506030000020004"/>
              <a:buNone/>
              <a:defRPr sz="5400" b="1" i="0" u="none" strike="noStrike" cap="none">
                <a:solidFill>
                  <a:schemeClr val="lt1"/>
                </a:solidFill>
                <a:latin typeface="Abel" panose="02000506030000020004"/>
                <a:ea typeface="Abel" panose="02000506030000020004"/>
                <a:cs typeface="Abel" panose="02000506030000020004"/>
                <a:sym typeface="Abel" panose="02000506030000020004"/>
              </a:defRPr>
            </a:lvl4pPr>
            <a:lvl5pPr marR="0" lvl="4" algn="l" rtl="0">
              <a:lnSpc>
                <a:spcPct val="90000"/>
              </a:lnSpc>
              <a:spcBef>
                <a:spcPts val="0"/>
              </a:spcBef>
              <a:spcAft>
                <a:spcPts val="0"/>
              </a:spcAft>
              <a:buClr>
                <a:schemeClr val="lt1"/>
              </a:buClr>
              <a:buSzPts val="5400"/>
              <a:buFont typeface="Abel" panose="02000506030000020004"/>
              <a:buNone/>
              <a:defRPr sz="5400" b="1" i="0" u="none" strike="noStrike" cap="none">
                <a:solidFill>
                  <a:schemeClr val="lt1"/>
                </a:solidFill>
                <a:latin typeface="Abel" panose="02000506030000020004"/>
                <a:ea typeface="Abel" panose="02000506030000020004"/>
                <a:cs typeface="Abel" panose="02000506030000020004"/>
                <a:sym typeface="Abel" panose="02000506030000020004"/>
              </a:defRPr>
            </a:lvl5pPr>
            <a:lvl6pPr marR="0" lvl="5" algn="l" rtl="0">
              <a:lnSpc>
                <a:spcPct val="90000"/>
              </a:lnSpc>
              <a:spcBef>
                <a:spcPts val="0"/>
              </a:spcBef>
              <a:spcAft>
                <a:spcPts val="0"/>
              </a:spcAft>
              <a:buClr>
                <a:schemeClr val="lt1"/>
              </a:buClr>
              <a:buSzPts val="5400"/>
              <a:buFont typeface="Abel" panose="02000506030000020004"/>
              <a:buNone/>
              <a:defRPr sz="5400" b="1" i="0" u="none" strike="noStrike" cap="none">
                <a:solidFill>
                  <a:schemeClr val="lt1"/>
                </a:solidFill>
                <a:latin typeface="Abel" panose="02000506030000020004"/>
                <a:ea typeface="Abel" panose="02000506030000020004"/>
                <a:cs typeface="Abel" panose="02000506030000020004"/>
                <a:sym typeface="Abel" panose="02000506030000020004"/>
              </a:defRPr>
            </a:lvl6pPr>
            <a:lvl7pPr marR="0" lvl="6" algn="l" rtl="0">
              <a:lnSpc>
                <a:spcPct val="90000"/>
              </a:lnSpc>
              <a:spcBef>
                <a:spcPts val="0"/>
              </a:spcBef>
              <a:spcAft>
                <a:spcPts val="0"/>
              </a:spcAft>
              <a:buClr>
                <a:schemeClr val="lt1"/>
              </a:buClr>
              <a:buSzPts val="5400"/>
              <a:buFont typeface="Abel" panose="02000506030000020004"/>
              <a:buNone/>
              <a:defRPr sz="5400" b="1" i="0" u="none" strike="noStrike" cap="none">
                <a:solidFill>
                  <a:schemeClr val="lt1"/>
                </a:solidFill>
                <a:latin typeface="Abel" panose="02000506030000020004"/>
                <a:ea typeface="Abel" panose="02000506030000020004"/>
                <a:cs typeface="Abel" panose="02000506030000020004"/>
                <a:sym typeface="Abel" panose="02000506030000020004"/>
              </a:defRPr>
            </a:lvl7pPr>
            <a:lvl8pPr marR="0" lvl="7" algn="l" rtl="0">
              <a:lnSpc>
                <a:spcPct val="90000"/>
              </a:lnSpc>
              <a:spcBef>
                <a:spcPts val="0"/>
              </a:spcBef>
              <a:spcAft>
                <a:spcPts val="0"/>
              </a:spcAft>
              <a:buClr>
                <a:schemeClr val="lt1"/>
              </a:buClr>
              <a:buSzPts val="5400"/>
              <a:buFont typeface="Abel" panose="02000506030000020004"/>
              <a:buNone/>
              <a:defRPr sz="5400" b="1" i="0" u="none" strike="noStrike" cap="none">
                <a:solidFill>
                  <a:schemeClr val="lt1"/>
                </a:solidFill>
                <a:latin typeface="Abel" panose="02000506030000020004"/>
                <a:ea typeface="Abel" panose="02000506030000020004"/>
                <a:cs typeface="Abel" panose="02000506030000020004"/>
                <a:sym typeface="Abel" panose="02000506030000020004"/>
              </a:defRPr>
            </a:lvl8pPr>
            <a:lvl9pPr marR="0" lvl="8" algn="l" rtl="0">
              <a:lnSpc>
                <a:spcPct val="90000"/>
              </a:lnSpc>
              <a:spcBef>
                <a:spcPts val="0"/>
              </a:spcBef>
              <a:spcAft>
                <a:spcPts val="0"/>
              </a:spcAft>
              <a:buClr>
                <a:schemeClr val="lt1"/>
              </a:buClr>
              <a:buSzPts val="5400"/>
              <a:buFont typeface="Abel" panose="02000506030000020004"/>
              <a:buNone/>
              <a:defRPr sz="5400" b="1" i="0" u="none" strike="noStrike" cap="none">
                <a:solidFill>
                  <a:schemeClr val="lt1"/>
                </a:solidFill>
                <a:latin typeface="Abel" panose="02000506030000020004"/>
                <a:ea typeface="Abel" panose="02000506030000020004"/>
                <a:cs typeface="Abel" panose="02000506030000020004"/>
                <a:sym typeface="Abel" panose="02000506030000020004"/>
              </a:defRPr>
            </a:lvl9pPr>
          </a:lstStyle>
          <a:p>
            <a:pPr algn="ctr">
              <a:lnSpc>
                <a:spcPct val="150000"/>
              </a:lnSpc>
            </a:pPr>
            <a:r>
              <a:rPr lang="vi-VN" sz="1800" dirty="0">
                <a:solidFill>
                  <a:srgbClr val="002060"/>
                </a:solidFill>
                <a:latin typeface="Segoe UI" panose="020B0502040204020203" pitchFamily="34" charset="0"/>
                <a:cs typeface="Segoe UI" panose="020B0502040204020203" pitchFamily="34" charset="0"/>
              </a:rPr>
              <a:t>TRƯỜNG ĐẠI HỌC GIAO THÔNG VẬN TẢI</a:t>
            </a:r>
            <a:r>
              <a:rPr lang="en-US" sz="1800" dirty="0">
                <a:solidFill>
                  <a:srgbClr val="002060"/>
                </a:solidFill>
                <a:latin typeface="Segoe UI" panose="020B0502040204020203" pitchFamily="34" charset="0"/>
                <a:cs typeface="Segoe UI" panose="020B0502040204020203" pitchFamily="34" charset="0"/>
              </a:rPr>
              <a:t> </a:t>
            </a:r>
            <a:r>
              <a:rPr lang="vi-VN" sz="1800" dirty="0">
                <a:solidFill>
                  <a:srgbClr val="002060"/>
                </a:solidFill>
                <a:latin typeface="Segoe UI" panose="020B0502040204020203" pitchFamily="34" charset="0"/>
                <a:cs typeface="Segoe UI" panose="020B0502040204020203" pitchFamily="34" charset="0"/>
              </a:rPr>
              <a:t>THÀNH PHỐ HỒ CHÍ MINH</a:t>
            </a:r>
            <a:endParaRPr lang="en-US" sz="1800" dirty="0">
              <a:solidFill>
                <a:srgbClr val="002060"/>
              </a:solidFill>
              <a:latin typeface="Segoe UI" panose="020B0502040204020203" pitchFamily="34" charset="0"/>
              <a:cs typeface="Segoe UI" panose="020B0502040204020203" pitchFamily="34" charset="0"/>
            </a:endParaRPr>
          </a:p>
          <a:p>
            <a:pPr algn="ctr">
              <a:lnSpc>
                <a:spcPct val="150000"/>
              </a:lnSpc>
            </a:pPr>
            <a:r>
              <a:rPr lang="en-US" sz="1800" dirty="0">
                <a:solidFill>
                  <a:srgbClr val="002060"/>
                </a:solidFill>
                <a:latin typeface="Segoe UI" panose="020B0502040204020203" pitchFamily="34" charset="0"/>
                <a:cs typeface="Segoe UI" panose="020B0502040204020203" pitchFamily="34" charset="0"/>
              </a:rPr>
              <a:t>ENGLISH FOR INFORMATION TECHNOLOGY 2</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03" y="391805"/>
            <a:ext cx="621793" cy="844298"/>
          </a:xfrm>
          <a:prstGeom prst="rect">
            <a:avLst/>
          </a:prstGeom>
        </p:spPr>
      </p:pic>
      <p:pic>
        <p:nvPicPr>
          <p:cNvPr id="9" name="Picture 8"/>
          <p:cNvPicPr>
            <a:picLocks noChangeAspect="1"/>
          </p:cNvPicPr>
          <p:nvPr/>
        </p:nvPicPr>
        <p:blipFill>
          <a:blip r:embed="rId4"/>
          <a:stretch>
            <a:fillRect/>
          </a:stretch>
        </p:blipFill>
        <p:spPr>
          <a:xfrm>
            <a:off x="0" y="3577069"/>
            <a:ext cx="2691318" cy="1566431"/>
          </a:xfrm>
          <a:prstGeom prst="rect">
            <a:avLst/>
          </a:prstGeom>
        </p:spPr>
      </p:pic>
      <p:sp>
        <p:nvSpPr>
          <p:cNvPr id="2" name="TextBox 1"/>
          <p:cNvSpPr txBox="1"/>
          <p:nvPr/>
        </p:nvSpPr>
        <p:spPr>
          <a:xfrm>
            <a:off x="4214192" y="4444934"/>
            <a:ext cx="3816626" cy="461665"/>
          </a:xfrm>
          <a:prstGeom prst="rect">
            <a:avLst/>
          </a:prstGeom>
          <a:solidFill>
            <a:schemeClr val="accent2">
              <a:lumMod val="50000"/>
            </a:schemeClr>
          </a:solidFill>
        </p:spPr>
        <p:txBody>
          <a:bodyPr wrap="square" rtlCol="0">
            <a:spAutoFit/>
          </a:bodyPr>
          <a:lstStyle/>
          <a:p>
            <a:r>
              <a:rPr lang="en-US" sz="2400" dirty="0">
                <a:solidFill>
                  <a:schemeClr val="bg1"/>
                </a:solidFill>
              </a:rPr>
              <a:t>TEACHER: BRYAN TẠ</a:t>
            </a:r>
            <a:endParaRPr lang="vi-VN" sz="2400" dirty="0">
              <a:solidFill>
                <a:schemeClr val="bg1"/>
              </a:solidFil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tx2">
                <a:lumMod val="10000"/>
              </a:schemeClr>
            </a:gs>
          </a:gsLst>
          <a:lin ang="2700000" scaled="1"/>
          <a:tileRect/>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62" y="3899815"/>
            <a:ext cx="990025" cy="99002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428625"/>
            <a:ext cx="5715000" cy="4286250"/>
          </a:xfrm>
          <a:prstGeom prst="rect">
            <a:avLst/>
          </a:prstGeom>
        </p:spPr>
      </p:pic>
      <p:sp>
        <p:nvSpPr>
          <p:cNvPr id="12" name="Snip Diagonal Corner Rectangle 11"/>
          <p:cNvSpPr/>
          <p:nvPr/>
        </p:nvSpPr>
        <p:spPr>
          <a:xfrm>
            <a:off x="1120165" y="846703"/>
            <a:ext cx="7031864" cy="1406363"/>
          </a:xfrm>
          <a:prstGeom prst="snip2DiagRect">
            <a:avLst>
              <a:gd name="adj1" fmla="val 0"/>
              <a:gd name="adj2" fmla="val 24222"/>
            </a:avLst>
          </a:prstGeom>
          <a:solidFill>
            <a:schemeClr val="tx2">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2400" b="1" kern="1200" dirty="0">
                <a:solidFill>
                  <a:schemeClr val="bg1"/>
                </a:solidFill>
                <a:latin typeface="Segoe UI" panose="020B0502040204020203" pitchFamily="34" charset="0"/>
                <a:cs typeface="Segoe UI" panose="020B0502040204020203" pitchFamily="34" charset="0"/>
              </a:rPr>
              <a:t>Star 5 : A _______ </a:t>
            </a:r>
            <a:r>
              <a:rPr lang="en-US" sz="2400" b="1" dirty="0">
                <a:solidFill>
                  <a:schemeClr val="bg1"/>
                </a:solidFill>
                <a:latin typeface="Segoe UI" panose="020B0502040204020203" pitchFamily="34" charset="0"/>
                <a:cs typeface="Segoe UI" panose="020B0502040204020203" pitchFamily="34" charset="0"/>
              </a:rPr>
              <a:t>is a display on a computer that shows commonly or recently used files and programs.</a:t>
            </a:r>
            <a:endParaRPr lang="en-US" sz="2400" b="1" kern="1200" dirty="0">
              <a:solidFill>
                <a:schemeClr val="bg1"/>
              </a:solidFill>
              <a:latin typeface="Segoe UI" panose="020B0502040204020203" pitchFamily="34" charset="0"/>
              <a:cs typeface="Segoe UI" panose="020B0502040204020203" pitchFamily="34" charset="0"/>
            </a:endParaRPr>
          </a:p>
        </p:txBody>
      </p:sp>
      <p:sp>
        <p:nvSpPr>
          <p:cNvPr id="5" name="Rectangle 4"/>
          <p:cNvSpPr/>
          <p:nvPr/>
        </p:nvSpPr>
        <p:spPr>
          <a:xfrm>
            <a:off x="1652867" y="2876053"/>
            <a:ext cx="5966460" cy="1079807"/>
          </a:xfrm>
          <a:prstGeom prst="rect">
            <a:avLst/>
          </a:prstGeom>
          <a:solidFill>
            <a:srgbClr val="FF66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schemeClr val="bg1"/>
                </a:solidFill>
                <a:latin typeface="Segoe UI" panose="020B0502040204020203" pitchFamily="34" charset="0"/>
                <a:cs typeface="Segoe UI" panose="020B0502040204020203" pitchFamily="34" charset="0"/>
              </a:rPr>
              <a:t>Dashboard</a:t>
            </a:r>
            <a:endParaRPr lang="en-US" sz="2400" b="1"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85986" y="2252805"/>
            <a:ext cx="4972028" cy="623248"/>
          </a:xfrm>
          <a:prstGeom prst="rect">
            <a:avLst/>
          </a:prstGeom>
          <a:noFill/>
        </p:spPr>
        <p:txBody>
          <a:bodyPr wrap="square" lIns="68580" tIns="34290" rIns="68580" bIns="34290">
            <a:spAutoFit/>
          </a:bodyPr>
          <a:lstStyle/>
          <a:p>
            <a:pPr algn="ctr" defTabSz="685800">
              <a:buClrTx/>
              <a:defRPr/>
            </a:pPr>
            <a:r>
              <a:rPr lang="en-US" sz="3600" b="1" kern="1200" dirty="0">
                <a:solidFill>
                  <a:srgbClr val="FF0000"/>
                </a:solidFill>
                <a:latin typeface="Segoe UI" panose="020B0502040204020203" pitchFamily="34" charset="0"/>
                <a:ea typeface="+mn-ea"/>
                <a:cs typeface="Segoe UI" panose="020B0502040204020203" pitchFamily="34" charset="0"/>
              </a:rPr>
              <a:t>You are given 2 points</a:t>
            </a:r>
          </a:p>
        </p:txBody>
      </p:sp>
      <p:sp>
        <p:nvSpPr>
          <p:cNvPr id="3" name="Pentagon 69">
            <a:hlinkClick r:id="rId5" action="ppaction://hlinksldjump"/>
          </p:cNvPr>
          <p:cNvSpPr/>
          <p:nvPr/>
        </p:nvSpPr>
        <p:spPr>
          <a:xfrm flipH="1">
            <a:off x="7510968" y="4476056"/>
            <a:ext cx="1405619" cy="489753"/>
          </a:xfrm>
          <a:prstGeom prst="homePlate">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latin typeface="Segoe UI" panose="020B0502040204020203" pitchFamily="34" charset="0"/>
                <a:cs typeface="Segoe UI" panose="020B0502040204020203" pitchFamily="34" charset="0"/>
              </a:rPr>
              <a:t>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23" presetClass="entr" presetSubtype="3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4*#ppt_w"/>
                                          </p:val>
                                        </p:tav>
                                        <p:tav tm="100000">
                                          <p:val>
                                            <p:strVal val="#ppt_w"/>
                                          </p:val>
                                        </p:tav>
                                      </p:tavLst>
                                    </p:anim>
                                    <p:anim calcmode="lin" valueType="num">
                                      <p:cBhvr>
                                        <p:cTn id="37" dur="500" fill="hold"/>
                                        <p:tgtEl>
                                          <p:spTgt spid="15"/>
                                        </p:tgtEl>
                                        <p:attrNameLst>
                                          <p:attrName>ppt_h</p:attrName>
                                        </p:attrNameLst>
                                      </p:cBhvr>
                                      <p:tavLst>
                                        <p:tav tm="0">
                                          <p:val>
                                            <p:strVal val="4*#ppt_h"/>
                                          </p:val>
                                        </p:tav>
                                        <p:tav tm="100000">
                                          <p:val>
                                            <p:strVal val="#ppt_h"/>
                                          </p:val>
                                        </p:tav>
                                      </p:tavLst>
                                    </p:anim>
                                  </p:childTnLst>
                                </p:cTn>
                              </p:par>
                              <p:par>
                                <p:cTn id="38" presetID="21" presetClass="emph" presetSubtype="0" repeatCount="indefinite" fill="hold" grpId="1" nodeType="withEffect">
                                  <p:stCondLst>
                                    <p:cond delay="0"/>
                                  </p:stCondLst>
                                  <p:childTnLst>
                                    <p:animClr clrSpc="hsl" dir="cw">
                                      <p:cBhvr override="childStyle">
                                        <p:cTn id="39" dur="500" fill="hold"/>
                                        <p:tgtEl>
                                          <p:spTgt spid="15"/>
                                        </p:tgtEl>
                                        <p:attrNameLst>
                                          <p:attrName>style.color</p:attrName>
                                        </p:attrNameLst>
                                      </p:cBhvr>
                                      <p:by>
                                        <p:hsl h="7200000" s="0" l="0"/>
                                      </p:by>
                                    </p:animClr>
                                    <p:animClr clrSpc="hsl" dir="cw">
                                      <p:cBhvr>
                                        <p:cTn id="40" dur="500" fill="hold"/>
                                        <p:tgtEl>
                                          <p:spTgt spid="15"/>
                                        </p:tgtEl>
                                        <p:attrNameLst>
                                          <p:attrName>fillcolor</p:attrName>
                                        </p:attrNameLst>
                                      </p:cBhvr>
                                      <p:by>
                                        <p:hsl h="7200000" s="0" l="0"/>
                                      </p:by>
                                    </p:animClr>
                                    <p:animClr clrSpc="hsl" dir="cw">
                                      <p:cBhvr>
                                        <p:cTn id="41" dur="500" fill="hold"/>
                                        <p:tgtEl>
                                          <p:spTgt spid="15"/>
                                        </p:tgtEl>
                                        <p:attrNameLst>
                                          <p:attrName>stroke.color</p:attrName>
                                        </p:attrNameLst>
                                      </p:cBhvr>
                                      <p:by>
                                        <p:hsl h="7200000" s="0" l="0"/>
                                      </p:by>
                                    </p:animClr>
                                    <p:set>
                                      <p:cBhvr>
                                        <p:cTn id="42" dur="500" fill="hold"/>
                                        <p:tgtEl>
                                          <p:spTgt spid="15"/>
                                        </p:tgtEl>
                                        <p:attrNameLst>
                                          <p:attrName>fill.type</p:attrName>
                                        </p:attrNameLst>
                                      </p:cBhvr>
                                      <p:to>
                                        <p:strVal val="solid"/>
                                      </p:to>
                                    </p:set>
                                  </p:childTnLst>
                                  <p:subTnLst>
                                    <p:audio>
                                      <p:cMediaNode>
                                        <p:cTn display="0" masterRel="sameClick">
                                          <p:stCondLst>
                                            <p:cond evt="begin" delay="0">
                                              <p:tn val="38"/>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17"/>
                  </p:tgtEl>
                </p:cond>
              </p:nextCondLst>
            </p:seq>
          </p:childTnLst>
        </p:cTn>
      </p:par>
    </p:tnLst>
    <p:bldLst>
      <p:bldP spid="12" grpId="0" animBg="1"/>
      <p:bldP spid="12" grpId="1" animBg="1"/>
      <p:bldP spid="5" grpId="0" animBg="1"/>
      <p:bldP spid="5" grpId="1" animBg="1"/>
      <p:bldP spid="15" grpId="0"/>
      <p:bldP spid="1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tx2">
                <a:lumMod val="10000"/>
              </a:schemeClr>
            </a:gs>
          </a:gsLst>
          <a:lin ang="2700000" scaled="1"/>
          <a:tileRect/>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62" y="3899815"/>
            <a:ext cx="990025" cy="99002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428625"/>
            <a:ext cx="5715000" cy="4286250"/>
          </a:xfrm>
          <a:prstGeom prst="rect">
            <a:avLst/>
          </a:prstGeom>
        </p:spPr>
      </p:pic>
      <p:sp>
        <p:nvSpPr>
          <p:cNvPr id="12" name="Snip Diagonal Corner Rectangle 11"/>
          <p:cNvSpPr/>
          <p:nvPr/>
        </p:nvSpPr>
        <p:spPr>
          <a:xfrm>
            <a:off x="1120165" y="846703"/>
            <a:ext cx="7031864" cy="1406363"/>
          </a:xfrm>
          <a:prstGeom prst="snip2DiagRect">
            <a:avLst>
              <a:gd name="adj1" fmla="val 0"/>
              <a:gd name="adj2" fmla="val 24222"/>
            </a:avLst>
          </a:prstGeom>
          <a:solidFill>
            <a:schemeClr val="tx2">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2400" b="1" kern="1200" dirty="0">
                <a:solidFill>
                  <a:schemeClr val="bg1"/>
                </a:solidFill>
                <a:latin typeface="Segoe UI" panose="020B0502040204020203" pitchFamily="34" charset="0"/>
                <a:cs typeface="Segoe UI" panose="020B0502040204020203" pitchFamily="34" charset="0"/>
              </a:rPr>
              <a:t>Star 6 : A_______</a:t>
            </a:r>
            <a:r>
              <a:rPr lang="en-US" sz="2400" b="1" dirty="0">
                <a:solidFill>
                  <a:schemeClr val="bg1"/>
                </a:solidFill>
                <a:latin typeface="Segoe UI" panose="020B0502040204020203" pitchFamily="34" charset="0"/>
                <a:cs typeface="Segoe UI" panose="020B0502040204020203" pitchFamily="34" charset="0"/>
              </a:rPr>
              <a:t>is a collection of icons or pictures that have been organized in a file or page.</a:t>
            </a:r>
            <a:endParaRPr lang="en-US" sz="2400" b="1" kern="1200" dirty="0">
              <a:solidFill>
                <a:schemeClr val="bg1"/>
              </a:solidFill>
              <a:latin typeface="Segoe UI" panose="020B0502040204020203" pitchFamily="34" charset="0"/>
              <a:cs typeface="Segoe UI" panose="020B0502040204020203" pitchFamily="34" charset="0"/>
            </a:endParaRPr>
          </a:p>
        </p:txBody>
      </p:sp>
      <p:sp>
        <p:nvSpPr>
          <p:cNvPr id="5" name="Rectangle 4"/>
          <p:cNvSpPr/>
          <p:nvPr/>
        </p:nvSpPr>
        <p:spPr>
          <a:xfrm>
            <a:off x="1652867" y="2876053"/>
            <a:ext cx="5966460" cy="1079807"/>
          </a:xfrm>
          <a:prstGeom prst="rect">
            <a:avLst/>
          </a:prstGeom>
          <a:solidFill>
            <a:srgbClr val="FF66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400" b="1" dirty="0">
                <a:solidFill>
                  <a:schemeClr val="bg1"/>
                </a:solidFill>
                <a:latin typeface="Segoe UI" panose="020B0502040204020203" pitchFamily="34" charset="0"/>
                <a:cs typeface="Segoe UI" panose="020B0502040204020203" pitchFamily="34" charset="0"/>
              </a:rPr>
              <a:t>Gallery</a:t>
            </a:r>
          </a:p>
        </p:txBody>
      </p:sp>
      <p:sp>
        <p:nvSpPr>
          <p:cNvPr id="15" name="Rectangle 14"/>
          <p:cNvSpPr/>
          <p:nvPr/>
        </p:nvSpPr>
        <p:spPr>
          <a:xfrm>
            <a:off x="2098887" y="2260127"/>
            <a:ext cx="4946226" cy="623248"/>
          </a:xfrm>
          <a:prstGeom prst="rect">
            <a:avLst/>
          </a:prstGeom>
          <a:noFill/>
        </p:spPr>
        <p:txBody>
          <a:bodyPr wrap="none" lIns="68580" tIns="34290" rIns="68580" bIns="34290">
            <a:spAutoFit/>
          </a:bodyPr>
          <a:lstStyle/>
          <a:p>
            <a:pPr algn="ctr" defTabSz="685800">
              <a:buClrTx/>
              <a:defRPr/>
            </a:pPr>
            <a:r>
              <a:rPr lang="en-US" sz="3600" b="1" kern="1200" dirty="0">
                <a:solidFill>
                  <a:srgbClr val="FF0000"/>
                </a:solidFill>
                <a:latin typeface="Segoe UI" panose="020B0502040204020203" pitchFamily="34" charset="0"/>
                <a:ea typeface="+mn-ea"/>
                <a:cs typeface="Segoe UI" panose="020B0502040204020203" pitchFamily="34" charset="0"/>
              </a:rPr>
              <a:t>You are given 2 </a:t>
            </a:r>
            <a:r>
              <a:rPr lang="en-US" sz="3600" b="1" kern="1200" dirty="0">
                <a:solidFill>
                  <a:srgbClr val="FF0000"/>
                </a:solidFill>
                <a:latin typeface="Segoe UI" panose="020B0502040204020203" pitchFamily="34" charset="0"/>
                <a:cs typeface="Segoe UI" panose="020B0502040204020203" pitchFamily="34" charset="0"/>
              </a:rPr>
              <a:t>points</a:t>
            </a:r>
            <a:endParaRPr lang="en-US" sz="3600" b="1" kern="1200" dirty="0">
              <a:solidFill>
                <a:srgbClr val="FF0000"/>
              </a:solidFill>
              <a:latin typeface="Segoe UI" panose="020B0502040204020203" pitchFamily="34" charset="0"/>
              <a:ea typeface="+mn-ea"/>
              <a:cs typeface="Segoe UI" panose="020B0502040204020203" pitchFamily="34" charset="0"/>
            </a:endParaRPr>
          </a:p>
        </p:txBody>
      </p:sp>
      <p:sp>
        <p:nvSpPr>
          <p:cNvPr id="3" name="Pentagon 69">
            <a:hlinkClick r:id="rId5" action="ppaction://hlinksldjump"/>
          </p:cNvPr>
          <p:cNvSpPr/>
          <p:nvPr/>
        </p:nvSpPr>
        <p:spPr>
          <a:xfrm flipH="1">
            <a:off x="7510968" y="4476056"/>
            <a:ext cx="1405619" cy="489753"/>
          </a:xfrm>
          <a:prstGeom prst="homePlate">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latin typeface="Segoe UI" panose="020B0502040204020203" pitchFamily="34" charset="0"/>
                <a:cs typeface="Segoe UI" panose="020B0502040204020203" pitchFamily="34" charset="0"/>
              </a:rPr>
              <a:t>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23" presetClass="entr" presetSubtype="3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4*#ppt_w"/>
                                          </p:val>
                                        </p:tav>
                                        <p:tav tm="100000">
                                          <p:val>
                                            <p:strVal val="#ppt_w"/>
                                          </p:val>
                                        </p:tav>
                                      </p:tavLst>
                                    </p:anim>
                                    <p:anim calcmode="lin" valueType="num">
                                      <p:cBhvr>
                                        <p:cTn id="37" dur="500" fill="hold"/>
                                        <p:tgtEl>
                                          <p:spTgt spid="15"/>
                                        </p:tgtEl>
                                        <p:attrNameLst>
                                          <p:attrName>ppt_h</p:attrName>
                                        </p:attrNameLst>
                                      </p:cBhvr>
                                      <p:tavLst>
                                        <p:tav tm="0">
                                          <p:val>
                                            <p:strVal val="4*#ppt_h"/>
                                          </p:val>
                                        </p:tav>
                                        <p:tav tm="100000">
                                          <p:val>
                                            <p:strVal val="#ppt_h"/>
                                          </p:val>
                                        </p:tav>
                                      </p:tavLst>
                                    </p:anim>
                                  </p:childTnLst>
                                </p:cTn>
                              </p:par>
                              <p:par>
                                <p:cTn id="38" presetID="21" presetClass="emph" presetSubtype="0" repeatCount="indefinite" fill="hold" grpId="1" nodeType="withEffect">
                                  <p:stCondLst>
                                    <p:cond delay="0"/>
                                  </p:stCondLst>
                                  <p:childTnLst>
                                    <p:animClr clrSpc="hsl" dir="cw">
                                      <p:cBhvr override="childStyle">
                                        <p:cTn id="39" dur="500" fill="hold"/>
                                        <p:tgtEl>
                                          <p:spTgt spid="15"/>
                                        </p:tgtEl>
                                        <p:attrNameLst>
                                          <p:attrName>style.color</p:attrName>
                                        </p:attrNameLst>
                                      </p:cBhvr>
                                      <p:by>
                                        <p:hsl h="7200000" s="0" l="0"/>
                                      </p:by>
                                    </p:animClr>
                                    <p:animClr clrSpc="hsl" dir="cw">
                                      <p:cBhvr>
                                        <p:cTn id="40" dur="500" fill="hold"/>
                                        <p:tgtEl>
                                          <p:spTgt spid="15"/>
                                        </p:tgtEl>
                                        <p:attrNameLst>
                                          <p:attrName>fillcolor</p:attrName>
                                        </p:attrNameLst>
                                      </p:cBhvr>
                                      <p:by>
                                        <p:hsl h="7200000" s="0" l="0"/>
                                      </p:by>
                                    </p:animClr>
                                    <p:animClr clrSpc="hsl" dir="cw">
                                      <p:cBhvr>
                                        <p:cTn id="41" dur="500" fill="hold"/>
                                        <p:tgtEl>
                                          <p:spTgt spid="15"/>
                                        </p:tgtEl>
                                        <p:attrNameLst>
                                          <p:attrName>stroke.color</p:attrName>
                                        </p:attrNameLst>
                                      </p:cBhvr>
                                      <p:by>
                                        <p:hsl h="7200000" s="0" l="0"/>
                                      </p:by>
                                    </p:animClr>
                                    <p:set>
                                      <p:cBhvr>
                                        <p:cTn id="42" dur="500" fill="hold"/>
                                        <p:tgtEl>
                                          <p:spTgt spid="15"/>
                                        </p:tgtEl>
                                        <p:attrNameLst>
                                          <p:attrName>fill.type</p:attrName>
                                        </p:attrNameLst>
                                      </p:cBhvr>
                                      <p:to>
                                        <p:strVal val="solid"/>
                                      </p:to>
                                    </p:set>
                                  </p:childTnLst>
                                  <p:subTnLst>
                                    <p:audio>
                                      <p:cMediaNode>
                                        <p:cTn display="0" masterRel="sameClick">
                                          <p:stCondLst>
                                            <p:cond evt="begin" delay="0">
                                              <p:tn val="38"/>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17"/>
                  </p:tgtEl>
                </p:cond>
              </p:nextCondLst>
            </p:seq>
          </p:childTnLst>
        </p:cTn>
      </p:par>
    </p:tnLst>
    <p:bldLst>
      <p:bldP spid="12" grpId="0" animBg="1"/>
      <p:bldP spid="12" grpId="1" animBg="1"/>
      <p:bldP spid="5" grpId="0" animBg="1"/>
      <p:bldP spid="5" grpId="1" animBg="1"/>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tx2">
                <a:lumMod val="10000"/>
              </a:schemeClr>
            </a:gs>
          </a:gsLst>
          <a:lin ang="2700000" scaled="1"/>
          <a:tileRect/>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08" y="3899815"/>
            <a:ext cx="1051180" cy="99002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1479" y="428625"/>
            <a:ext cx="6068021" cy="4286250"/>
          </a:xfrm>
          <a:prstGeom prst="rect">
            <a:avLst/>
          </a:prstGeom>
        </p:spPr>
      </p:pic>
      <p:sp>
        <p:nvSpPr>
          <p:cNvPr id="12" name="Snip Diagonal Corner Rectangle 11"/>
          <p:cNvSpPr/>
          <p:nvPr/>
        </p:nvSpPr>
        <p:spPr>
          <a:xfrm>
            <a:off x="685800" y="846703"/>
            <a:ext cx="8032173" cy="1406363"/>
          </a:xfrm>
          <a:prstGeom prst="snip2DiagRect">
            <a:avLst>
              <a:gd name="adj1" fmla="val 0"/>
              <a:gd name="adj2" fmla="val 24222"/>
            </a:avLst>
          </a:prstGeom>
          <a:solidFill>
            <a:schemeClr val="tx2">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2400" b="1" kern="1200" dirty="0">
                <a:solidFill>
                  <a:schemeClr val="bg1"/>
                </a:solidFill>
                <a:latin typeface="Segoe UI" panose="020B0502040204020203" pitchFamily="34" charset="0"/>
                <a:cs typeface="Segoe UI" panose="020B0502040204020203" pitchFamily="34" charset="0"/>
              </a:rPr>
              <a:t>Star 7 : </a:t>
            </a:r>
            <a:r>
              <a:rPr lang="en-US" sz="2400" b="1" dirty="0">
                <a:solidFill>
                  <a:schemeClr val="bg1"/>
                </a:solidFill>
                <a:latin typeface="Segoe UI" panose="020B0502040204020203" pitchFamily="34" charset="0"/>
                <a:cs typeface="Segoe UI" panose="020B0502040204020203" pitchFamily="34" charset="0"/>
              </a:rPr>
              <a:t>To______ is to move from one file or setting to another.</a:t>
            </a:r>
            <a:endParaRPr lang="en-US" sz="2400" b="1" kern="1200" dirty="0">
              <a:solidFill>
                <a:schemeClr val="bg1"/>
              </a:solidFill>
              <a:latin typeface="Segoe UI" panose="020B0502040204020203" pitchFamily="34" charset="0"/>
              <a:cs typeface="Segoe UI" panose="020B0502040204020203" pitchFamily="34" charset="0"/>
            </a:endParaRPr>
          </a:p>
        </p:txBody>
      </p:sp>
      <p:sp>
        <p:nvSpPr>
          <p:cNvPr id="5" name="Rectangle 4"/>
          <p:cNvSpPr/>
          <p:nvPr/>
        </p:nvSpPr>
        <p:spPr>
          <a:xfrm>
            <a:off x="1284313" y="2876053"/>
            <a:ext cx="6335014" cy="1079807"/>
          </a:xfrm>
          <a:prstGeom prst="rect">
            <a:avLst/>
          </a:prstGeom>
          <a:solidFill>
            <a:srgbClr val="FF66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400" b="1" dirty="0">
                <a:solidFill>
                  <a:schemeClr val="bg1"/>
                </a:solidFill>
                <a:latin typeface="Segoe UI" panose="020B0502040204020203" pitchFamily="34" charset="0"/>
                <a:cs typeface="Segoe UI" panose="020B0502040204020203" pitchFamily="34" charset="0"/>
              </a:rPr>
              <a:t>Toggle</a:t>
            </a:r>
          </a:p>
        </p:txBody>
      </p:sp>
      <p:sp>
        <p:nvSpPr>
          <p:cNvPr id="15" name="Rectangle 14"/>
          <p:cNvSpPr/>
          <p:nvPr/>
        </p:nvSpPr>
        <p:spPr>
          <a:xfrm>
            <a:off x="1649271" y="2260127"/>
            <a:ext cx="5524082" cy="623248"/>
          </a:xfrm>
          <a:prstGeom prst="rect">
            <a:avLst/>
          </a:prstGeom>
          <a:noFill/>
        </p:spPr>
        <p:txBody>
          <a:bodyPr wrap="square" lIns="68580" tIns="34290" rIns="68580" bIns="34290">
            <a:spAutoFit/>
          </a:bodyPr>
          <a:lstStyle/>
          <a:p>
            <a:pPr algn="ctr" defTabSz="685800">
              <a:buClrTx/>
              <a:defRPr/>
            </a:pPr>
            <a:r>
              <a:rPr lang="en-US" sz="3600" b="1" kern="1200" dirty="0">
                <a:solidFill>
                  <a:srgbClr val="FF0000"/>
                </a:solidFill>
                <a:latin typeface="Segoe UI" panose="020B0502040204020203" pitchFamily="34" charset="0"/>
                <a:ea typeface="+mn-ea"/>
                <a:cs typeface="Segoe UI" panose="020B0502040204020203" pitchFamily="34" charset="0"/>
              </a:rPr>
              <a:t>You are given 0 </a:t>
            </a:r>
            <a:r>
              <a:rPr lang="en-US" sz="3600" b="1" kern="1200" dirty="0">
                <a:solidFill>
                  <a:srgbClr val="FF0000"/>
                </a:solidFill>
                <a:latin typeface="Segoe UI" panose="020B0502040204020203" pitchFamily="34" charset="0"/>
                <a:cs typeface="Segoe UI" panose="020B0502040204020203" pitchFamily="34" charset="0"/>
              </a:rPr>
              <a:t>point</a:t>
            </a:r>
            <a:endParaRPr lang="en-US" sz="3600" b="1" kern="1200" dirty="0">
              <a:solidFill>
                <a:srgbClr val="FF0000"/>
              </a:solidFill>
              <a:latin typeface="Segoe UI" panose="020B0502040204020203" pitchFamily="34" charset="0"/>
              <a:ea typeface="+mn-ea"/>
              <a:cs typeface="Segoe UI" panose="020B0502040204020203" pitchFamily="34" charset="0"/>
            </a:endParaRPr>
          </a:p>
        </p:txBody>
      </p:sp>
      <p:sp>
        <p:nvSpPr>
          <p:cNvPr id="3" name="Pentagon 69">
            <a:hlinkClick r:id="rId5" action="ppaction://hlinksldjump"/>
          </p:cNvPr>
          <p:cNvSpPr/>
          <p:nvPr/>
        </p:nvSpPr>
        <p:spPr>
          <a:xfrm flipH="1">
            <a:off x="7510968" y="4476056"/>
            <a:ext cx="1405619" cy="489753"/>
          </a:xfrm>
          <a:prstGeom prst="homePlate">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latin typeface="Segoe UI" panose="020B0502040204020203" pitchFamily="34" charset="0"/>
                <a:cs typeface="Segoe UI" panose="020B0502040204020203" pitchFamily="34" charset="0"/>
              </a:rPr>
              <a:t>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23" presetClass="entr" presetSubtype="3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4*#ppt_w"/>
                                          </p:val>
                                        </p:tav>
                                        <p:tav tm="100000">
                                          <p:val>
                                            <p:strVal val="#ppt_w"/>
                                          </p:val>
                                        </p:tav>
                                      </p:tavLst>
                                    </p:anim>
                                    <p:anim calcmode="lin" valueType="num">
                                      <p:cBhvr>
                                        <p:cTn id="37" dur="500" fill="hold"/>
                                        <p:tgtEl>
                                          <p:spTgt spid="15"/>
                                        </p:tgtEl>
                                        <p:attrNameLst>
                                          <p:attrName>ppt_h</p:attrName>
                                        </p:attrNameLst>
                                      </p:cBhvr>
                                      <p:tavLst>
                                        <p:tav tm="0">
                                          <p:val>
                                            <p:strVal val="4*#ppt_h"/>
                                          </p:val>
                                        </p:tav>
                                        <p:tav tm="100000">
                                          <p:val>
                                            <p:strVal val="#ppt_h"/>
                                          </p:val>
                                        </p:tav>
                                      </p:tavLst>
                                    </p:anim>
                                  </p:childTnLst>
                                </p:cTn>
                              </p:par>
                              <p:par>
                                <p:cTn id="38" presetID="21" presetClass="emph" presetSubtype="0" repeatCount="indefinite" fill="hold" grpId="1" nodeType="withEffect">
                                  <p:stCondLst>
                                    <p:cond delay="0"/>
                                  </p:stCondLst>
                                  <p:childTnLst>
                                    <p:animClr clrSpc="hsl" dir="cw">
                                      <p:cBhvr override="childStyle">
                                        <p:cTn id="39" dur="500" fill="hold"/>
                                        <p:tgtEl>
                                          <p:spTgt spid="15"/>
                                        </p:tgtEl>
                                        <p:attrNameLst>
                                          <p:attrName>style.color</p:attrName>
                                        </p:attrNameLst>
                                      </p:cBhvr>
                                      <p:by>
                                        <p:hsl h="7200000" s="0" l="0"/>
                                      </p:by>
                                    </p:animClr>
                                    <p:animClr clrSpc="hsl" dir="cw">
                                      <p:cBhvr>
                                        <p:cTn id="40" dur="500" fill="hold"/>
                                        <p:tgtEl>
                                          <p:spTgt spid="15"/>
                                        </p:tgtEl>
                                        <p:attrNameLst>
                                          <p:attrName>fillcolor</p:attrName>
                                        </p:attrNameLst>
                                      </p:cBhvr>
                                      <p:by>
                                        <p:hsl h="7200000" s="0" l="0"/>
                                      </p:by>
                                    </p:animClr>
                                    <p:animClr clrSpc="hsl" dir="cw">
                                      <p:cBhvr>
                                        <p:cTn id="41" dur="500" fill="hold"/>
                                        <p:tgtEl>
                                          <p:spTgt spid="15"/>
                                        </p:tgtEl>
                                        <p:attrNameLst>
                                          <p:attrName>stroke.color</p:attrName>
                                        </p:attrNameLst>
                                      </p:cBhvr>
                                      <p:by>
                                        <p:hsl h="7200000" s="0" l="0"/>
                                      </p:by>
                                    </p:animClr>
                                    <p:set>
                                      <p:cBhvr>
                                        <p:cTn id="42" dur="500" fill="hold"/>
                                        <p:tgtEl>
                                          <p:spTgt spid="15"/>
                                        </p:tgtEl>
                                        <p:attrNameLst>
                                          <p:attrName>fill.type</p:attrName>
                                        </p:attrNameLst>
                                      </p:cBhvr>
                                      <p:to>
                                        <p:strVal val="solid"/>
                                      </p:to>
                                    </p:set>
                                  </p:childTnLst>
                                  <p:subTnLst>
                                    <p:audio>
                                      <p:cMediaNode>
                                        <p:cTn display="0" masterRel="sameClick">
                                          <p:stCondLst>
                                            <p:cond evt="begin" delay="0">
                                              <p:tn val="38"/>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17"/>
                  </p:tgtEl>
                </p:cond>
              </p:nextCondLst>
            </p:seq>
          </p:childTnLst>
        </p:cTn>
      </p:par>
    </p:tnLst>
    <p:bldLst>
      <p:bldP spid="12" grpId="0" animBg="1"/>
      <p:bldP spid="12" grpId="1" animBg="1"/>
      <p:bldP spid="5" grpId="0" animBg="1"/>
      <p:bldP spid="5" grpId="1" animBg="1"/>
      <p:bldP spid="15"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tx2">
                <a:lumMod val="10000"/>
              </a:schemeClr>
            </a:gs>
          </a:gsLst>
          <a:lin ang="2700000" scaled="1"/>
          <a:tileRect/>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62" y="3899815"/>
            <a:ext cx="990025" cy="99002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428625"/>
            <a:ext cx="5715000" cy="4286250"/>
          </a:xfrm>
          <a:prstGeom prst="rect">
            <a:avLst/>
          </a:prstGeom>
        </p:spPr>
      </p:pic>
      <p:sp>
        <p:nvSpPr>
          <p:cNvPr id="12" name="Snip Diagonal Corner Rectangle 11"/>
          <p:cNvSpPr/>
          <p:nvPr/>
        </p:nvSpPr>
        <p:spPr>
          <a:xfrm>
            <a:off x="1120165" y="846703"/>
            <a:ext cx="7031864" cy="1406363"/>
          </a:xfrm>
          <a:prstGeom prst="snip2DiagRect">
            <a:avLst>
              <a:gd name="adj1" fmla="val 0"/>
              <a:gd name="adj2" fmla="val 24222"/>
            </a:avLst>
          </a:prstGeom>
          <a:solidFill>
            <a:schemeClr val="tx2">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2400" b="1" kern="1200" dirty="0">
                <a:solidFill>
                  <a:schemeClr val="bg1"/>
                </a:solidFill>
                <a:latin typeface="Segoe UI" panose="020B0502040204020203" pitchFamily="34" charset="0"/>
                <a:cs typeface="Segoe UI" panose="020B0502040204020203" pitchFamily="34" charset="0"/>
              </a:rPr>
              <a:t>Star 8 : </a:t>
            </a:r>
            <a:r>
              <a:rPr lang="en-US" sz="2400" b="1" dirty="0">
                <a:solidFill>
                  <a:schemeClr val="bg1"/>
                </a:solidFill>
                <a:latin typeface="Segoe UI" panose="020B0502040204020203" pitchFamily="34" charset="0"/>
                <a:cs typeface="Segoe UI" panose="020B0502040204020203" pitchFamily="34" charset="0"/>
              </a:rPr>
              <a:t>If something is ______, it is available n the internet instead of on a disk.</a:t>
            </a:r>
            <a:endParaRPr lang="en-US" sz="2400" b="1" kern="1200" dirty="0">
              <a:solidFill>
                <a:schemeClr val="bg1"/>
              </a:solidFill>
              <a:latin typeface="Segoe UI" panose="020B0502040204020203" pitchFamily="34" charset="0"/>
              <a:cs typeface="Segoe UI" panose="020B0502040204020203" pitchFamily="34" charset="0"/>
            </a:endParaRPr>
          </a:p>
        </p:txBody>
      </p:sp>
      <p:sp>
        <p:nvSpPr>
          <p:cNvPr id="5" name="Rectangle 4"/>
          <p:cNvSpPr/>
          <p:nvPr/>
        </p:nvSpPr>
        <p:spPr>
          <a:xfrm>
            <a:off x="1652867" y="2876053"/>
            <a:ext cx="5966460" cy="1079807"/>
          </a:xfrm>
          <a:prstGeom prst="rect">
            <a:avLst/>
          </a:prstGeom>
          <a:solidFill>
            <a:srgbClr val="FF66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400" b="1" dirty="0">
                <a:solidFill>
                  <a:schemeClr val="bg1"/>
                </a:solidFill>
                <a:latin typeface="Segoe UI" panose="020B0502040204020203" pitchFamily="34" charset="0"/>
                <a:cs typeface="Segoe UI" panose="020B0502040204020203" pitchFamily="34" charset="0"/>
              </a:rPr>
              <a:t>Web-base</a:t>
            </a:r>
          </a:p>
        </p:txBody>
      </p:sp>
      <p:sp>
        <p:nvSpPr>
          <p:cNvPr id="15" name="Rectangle 14"/>
          <p:cNvSpPr/>
          <p:nvPr/>
        </p:nvSpPr>
        <p:spPr>
          <a:xfrm>
            <a:off x="2200677" y="2260127"/>
            <a:ext cx="4742645" cy="623248"/>
          </a:xfrm>
          <a:prstGeom prst="rect">
            <a:avLst/>
          </a:prstGeom>
          <a:noFill/>
        </p:spPr>
        <p:txBody>
          <a:bodyPr wrap="none" lIns="68580" tIns="34290" rIns="68580" bIns="34290">
            <a:spAutoFit/>
          </a:bodyPr>
          <a:lstStyle/>
          <a:p>
            <a:pPr algn="ctr" defTabSz="685800">
              <a:buClrTx/>
              <a:defRPr/>
            </a:pPr>
            <a:r>
              <a:rPr lang="en-US" sz="3600" b="1" kern="1200" dirty="0">
                <a:solidFill>
                  <a:srgbClr val="FF0000"/>
                </a:solidFill>
                <a:latin typeface="Segoe UI" panose="020B0502040204020203" pitchFamily="34" charset="0"/>
                <a:ea typeface="+mn-ea"/>
                <a:cs typeface="Segoe UI" panose="020B0502040204020203" pitchFamily="34" charset="0"/>
              </a:rPr>
              <a:t>You are given 0 </a:t>
            </a:r>
            <a:r>
              <a:rPr lang="en-US" sz="3600" b="1" kern="1200" dirty="0">
                <a:solidFill>
                  <a:srgbClr val="FF0000"/>
                </a:solidFill>
                <a:latin typeface="Segoe UI" panose="020B0502040204020203" pitchFamily="34" charset="0"/>
                <a:cs typeface="Segoe UI" panose="020B0502040204020203" pitchFamily="34" charset="0"/>
              </a:rPr>
              <a:t>point</a:t>
            </a:r>
            <a:endParaRPr lang="en-US" sz="3600" b="1" kern="1200" dirty="0">
              <a:solidFill>
                <a:srgbClr val="FF0000"/>
              </a:solidFill>
              <a:latin typeface="Segoe UI" panose="020B0502040204020203" pitchFamily="34" charset="0"/>
              <a:ea typeface="+mn-ea"/>
              <a:cs typeface="Segoe UI" panose="020B0502040204020203" pitchFamily="34" charset="0"/>
            </a:endParaRPr>
          </a:p>
        </p:txBody>
      </p:sp>
      <p:sp>
        <p:nvSpPr>
          <p:cNvPr id="3" name="Pentagon 69">
            <a:hlinkClick r:id="rId5" action="ppaction://hlinksldjump"/>
          </p:cNvPr>
          <p:cNvSpPr/>
          <p:nvPr/>
        </p:nvSpPr>
        <p:spPr>
          <a:xfrm flipH="1">
            <a:off x="7510968" y="4476056"/>
            <a:ext cx="1405619" cy="489753"/>
          </a:xfrm>
          <a:prstGeom prst="homePlate">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latin typeface="Segoe UI" panose="020B0502040204020203" pitchFamily="34" charset="0"/>
                <a:cs typeface="Segoe UI" panose="020B0502040204020203" pitchFamily="34" charset="0"/>
              </a:rPr>
              <a:t>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23" presetClass="entr" presetSubtype="3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4*#ppt_w"/>
                                          </p:val>
                                        </p:tav>
                                        <p:tav tm="100000">
                                          <p:val>
                                            <p:strVal val="#ppt_w"/>
                                          </p:val>
                                        </p:tav>
                                      </p:tavLst>
                                    </p:anim>
                                    <p:anim calcmode="lin" valueType="num">
                                      <p:cBhvr>
                                        <p:cTn id="37" dur="500" fill="hold"/>
                                        <p:tgtEl>
                                          <p:spTgt spid="15"/>
                                        </p:tgtEl>
                                        <p:attrNameLst>
                                          <p:attrName>ppt_h</p:attrName>
                                        </p:attrNameLst>
                                      </p:cBhvr>
                                      <p:tavLst>
                                        <p:tav tm="0">
                                          <p:val>
                                            <p:strVal val="4*#ppt_h"/>
                                          </p:val>
                                        </p:tav>
                                        <p:tav tm="100000">
                                          <p:val>
                                            <p:strVal val="#ppt_h"/>
                                          </p:val>
                                        </p:tav>
                                      </p:tavLst>
                                    </p:anim>
                                  </p:childTnLst>
                                </p:cTn>
                              </p:par>
                              <p:par>
                                <p:cTn id="38" presetID="21" presetClass="emph" presetSubtype="0" repeatCount="indefinite" fill="hold" grpId="1" nodeType="withEffect">
                                  <p:stCondLst>
                                    <p:cond delay="0"/>
                                  </p:stCondLst>
                                  <p:childTnLst>
                                    <p:animClr clrSpc="hsl" dir="cw">
                                      <p:cBhvr override="childStyle">
                                        <p:cTn id="39" dur="500" fill="hold"/>
                                        <p:tgtEl>
                                          <p:spTgt spid="15"/>
                                        </p:tgtEl>
                                        <p:attrNameLst>
                                          <p:attrName>style.color</p:attrName>
                                        </p:attrNameLst>
                                      </p:cBhvr>
                                      <p:by>
                                        <p:hsl h="7200000" s="0" l="0"/>
                                      </p:by>
                                    </p:animClr>
                                    <p:animClr clrSpc="hsl" dir="cw">
                                      <p:cBhvr>
                                        <p:cTn id="40" dur="500" fill="hold"/>
                                        <p:tgtEl>
                                          <p:spTgt spid="15"/>
                                        </p:tgtEl>
                                        <p:attrNameLst>
                                          <p:attrName>fillcolor</p:attrName>
                                        </p:attrNameLst>
                                      </p:cBhvr>
                                      <p:by>
                                        <p:hsl h="7200000" s="0" l="0"/>
                                      </p:by>
                                    </p:animClr>
                                    <p:animClr clrSpc="hsl" dir="cw">
                                      <p:cBhvr>
                                        <p:cTn id="41" dur="500" fill="hold"/>
                                        <p:tgtEl>
                                          <p:spTgt spid="15"/>
                                        </p:tgtEl>
                                        <p:attrNameLst>
                                          <p:attrName>stroke.color</p:attrName>
                                        </p:attrNameLst>
                                      </p:cBhvr>
                                      <p:by>
                                        <p:hsl h="7200000" s="0" l="0"/>
                                      </p:by>
                                    </p:animClr>
                                    <p:set>
                                      <p:cBhvr>
                                        <p:cTn id="42" dur="500" fill="hold"/>
                                        <p:tgtEl>
                                          <p:spTgt spid="15"/>
                                        </p:tgtEl>
                                        <p:attrNameLst>
                                          <p:attrName>fill.type</p:attrName>
                                        </p:attrNameLst>
                                      </p:cBhvr>
                                      <p:to>
                                        <p:strVal val="solid"/>
                                      </p:to>
                                    </p:set>
                                  </p:childTnLst>
                                  <p:subTnLst>
                                    <p:audio>
                                      <p:cMediaNode>
                                        <p:cTn display="0" masterRel="sameClick">
                                          <p:stCondLst>
                                            <p:cond evt="begin" delay="0">
                                              <p:tn val="38"/>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17"/>
                  </p:tgtEl>
                </p:cond>
              </p:nextCondLst>
            </p:seq>
          </p:childTnLst>
        </p:cTn>
      </p:par>
    </p:tnLst>
    <p:bldLst>
      <p:bldP spid="12" grpId="0" animBg="1"/>
      <p:bldP spid="12" grpId="1" animBg="1"/>
      <p:bldP spid="5" grpId="0" animBg="1"/>
      <p:bldP spid="5" grpId="1" animBg="1"/>
      <p:bldP spid="15"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CC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4" name="Rectangle 3"/>
          <p:cNvSpPr/>
          <p:nvPr/>
        </p:nvSpPr>
        <p:spPr>
          <a:xfrm>
            <a:off x="1476810" y="9939"/>
            <a:ext cx="6927573" cy="1754326"/>
          </a:xfrm>
          <a:prstGeom prst="rect">
            <a:avLst/>
          </a:prstGeom>
        </p:spPr>
        <p:txBody>
          <a:bodyPr wrap="square">
            <a:spAutoFit/>
          </a:bodyPr>
          <a:lstStyle/>
          <a:p>
            <a:pPr algn="ctr"/>
            <a:r>
              <a:rPr lang="en-US" sz="4400" b="1" dirty="0">
                <a:solidFill>
                  <a:srgbClr val="6A48B6"/>
                </a:solidFill>
                <a:latin typeface="Segoe UI" panose="020B0502040204020203" pitchFamily="34" charset="0"/>
                <a:cs typeface="Segoe UI" panose="020B0502040204020203" pitchFamily="34" charset="0"/>
              </a:rPr>
              <a:t>Get ready!</a:t>
            </a:r>
            <a:br>
              <a:rPr lang="en-US" sz="4400" b="1" dirty="0">
                <a:solidFill>
                  <a:srgbClr val="8B71C7"/>
                </a:solidFill>
                <a:latin typeface="Segoe UI" panose="020B0502040204020203" pitchFamily="34" charset="0"/>
                <a:cs typeface="Segoe UI" panose="020B0502040204020203" pitchFamily="34" charset="0"/>
              </a:rPr>
            </a:br>
            <a:r>
              <a:rPr lang="en-US" sz="3200" b="1" dirty="0">
                <a:solidFill>
                  <a:srgbClr val="110A0E"/>
                </a:solidFill>
                <a:latin typeface="Segoe UI" panose="020B0502040204020203" pitchFamily="34" charset="0"/>
                <a:cs typeface="Segoe UI" panose="020B0502040204020203" pitchFamily="34" charset="0"/>
              </a:rPr>
              <a:t>Before you read the passage, talk about these questions.</a:t>
            </a:r>
            <a:endParaRPr lang="vi-VN" sz="2400" dirty="0">
              <a:latin typeface="Segoe UI" panose="020B0502040204020203" pitchFamily="34" charset="0"/>
              <a:cs typeface="Segoe UI" panose="020B0502040204020203" pitchFamily="34" charset="0"/>
            </a:endParaRPr>
          </a:p>
        </p:txBody>
      </p:sp>
      <p:sp>
        <p:nvSpPr>
          <p:cNvPr id="6" name="Rectangle 5"/>
          <p:cNvSpPr/>
          <p:nvPr/>
        </p:nvSpPr>
        <p:spPr>
          <a:xfrm>
            <a:off x="1476808" y="1508176"/>
            <a:ext cx="6927573" cy="954107"/>
          </a:xfrm>
          <a:prstGeom prst="rect">
            <a:avLst/>
          </a:prstGeom>
        </p:spPr>
        <p:txBody>
          <a:bodyPr wrap="square">
            <a:spAutoFit/>
          </a:bodyPr>
          <a:lstStyle/>
          <a:p>
            <a:br>
              <a:rPr lang="en-US" sz="3200" b="1" dirty="0">
                <a:solidFill>
                  <a:srgbClr val="110A0E"/>
                </a:solidFill>
                <a:latin typeface="Segoe UI" panose="020B0502040204020203" pitchFamily="34" charset="0"/>
                <a:cs typeface="Segoe UI" panose="020B0502040204020203" pitchFamily="34" charset="0"/>
              </a:rPr>
            </a:br>
            <a:r>
              <a:rPr lang="en-US" sz="2400" b="1" dirty="0">
                <a:solidFill>
                  <a:srgbClr val="110A0E"/>
                </a:solidFill>
                <a:latin typeface="Segoe UI" panose="020B0502040204020203" pitchFamily="34" charset="0"/>
                <a:cs typeface="Segoe UI" panose="020B0502040204020203" pitchFamily="34" charset="0"/>
              </a:rPr>
              <a:t>1. </a:t>
            </a:r>
            <a:r>
              <a:rPr lang="en-US" sz="2400" dirty="0">
                <a:solidFill>
                  <a:srgbClr val="110A0E"/>
                </a:solidFill>
                <a:latin typeface="Segoe UI" panose="020B0502040204020203" pitchFamily="34" charset="0"/>
                <a:cs typeface="Segoe UI" panose="020B0502040204020203" pitchFamily="34" charset="0"/>
              </a:rPr>
              <a:t>How do computer viruses impact business?</a:t>
            </a:r>
            <a:endParaRPr lang="vi-VN" sz="2400" dirty="0">
              <a:latin typeface="Segoe UI" panose="020B0502040204020203" pitchFamily="34" charset="0"/>
              <a:cs typeface="Segoe UI" panose="020B0502040204020203" pitchFamily="34" charset="0"/>
            </a:endParaRPr>
          </a:p>
        </p:txBody>
      </p:sp>
      <p:sp>
        <p:nvSpPr>
          <p:cNvPr id="8" name="Rectangle 7"/>
          <p:cNvSpPr/>
          <p:nvPr/>
        </p:nvSpPr>
        <p:spPr>
          <a:xfrm>
            <a:off x="1476808" y="2367637"/>
            <a:ext cx="6927573" cy="1200329"/>
          </a:xfrm>
          <a:prstGeom prst="rect">
            <a:avLst/>
          </a:prstGeom>
        </p:spPr>
        <p:txBody>
          <a:bodyPr wrap="square">
            <a:spAutoFit/>
          </a:bodyPr>
          <a:lstStyle/>
          <a:p>
            <a:br>
              <a:rPr lang="en-US" sz="2400" dirty="0">
                <a:solidFill>
                  <a:srgbClr val="110A0E"/>
                </a:solidFill>
                <a:latin typeface="Segoe UI" panose="020B0502040204020203" pitchFamily="34" charset="0"/>
                <a:cs typeface="Segoe UI" panose="020B0502040204020203" pitchFamily="34" charset="0"/>
              </a:rPr>
            </a:br>
            <a:r>
              <a:rPr lang="en-US" sz="2400" b="1" dirty="0">
                <a:solidFill>
                  <a:srgbClr val="110A0E"/>
                </a:solidFill>
                <a:latin typeface="Segoe UI" panose="020B0502040204020203" pitchFamily="34" charset="0"/>
                <a:cs typeface="Segoe UI" panose="020B0502040204020203" pitchFamily="34" charset="0"/>
              </a:rPr>
              <a:t>2. </a:t>
            </a:r>
            <a:r>
              <a:rPr lang="en-US" sz="2400" dirty="0">
                <a:solidFill>
                  <a:srgbClr val="110A0E"/>
                </a:solidFill>
                <a:latin typeface="Segoe UI" panose="020B0502040204020203" pitchFamily="34" charset="0"/>
                <a:cs typeface="Segoe UI" panose="020B0502040204020203" pitchFamily="34" charset="0"/>
              </a:rPr>
              <a:t>What should people do when their computers are </a:t>
            </a:r>
            <a:r>
              <a:rPr lang="en-US" sz="2400" dirty="0">
                <a:solidFill>
                  <a:srgbClr val="231A20"/>
                </a:solidFill>
                <a:latin typeface="Segoe UI" panose="020B0502040204020203" pitchFamily="34" charset="0"/>
                <a:cs typeface="Segoe UI" panose="020B0502040204020203" pitchFamily="34" charset="0"/>
              </a:rPr>
              <a:t>infected?</a:t>
            </a:r>
            <a:r>
              <a:rPr lang="en-US" sz="2400" dirty="0">
                <a:latin typeface="Segoe UI" panose="020B0502040204020203" pitchFamily="34" charset="0"/>
                <a:cs typeface="Segoe UI" panose="020B0502040204020203" pitchFamily="34" charset="0"/>
              </a:rPr>
              <a:t> </a:t>
            </a:r>
            <a:endParaRPr lang="vi-VN" sz="2400" dirty="0">
              <a:latin typeface="Segoe UI" panose="020B0502040204020203" pitchFamily="34" charset="0"/>
              <a:cs typeface="Segoe UI" panose="020B0502040204020203"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pic>
        <p:nvPicPr>
          <p:cNvPr id="1028" name="Picture 4" descr="5 ACTIVITIES TO REVISE VOCABULARY IN A MEANINGFUL WAY - The TEF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082" y="1213319"/>
            <a:ext cx="6231835" cy="3271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16</a:t>
            </a:fld>
            <a:endParaRPr lang="en-GB">
              <a:latin typeface="Segoe UI" panose="020B0502040204020203" pitchFamily="34" charset="0"/>
              <a:cs typeface="Segoe UI" panose="020B0502040204020203" pitchFamily="34" charset="0"/>
            </a:endParaRPr>
          </a:p>
        </p:txBody>
      </p:sp>
      <p:sp>
        <p:nvSpPr>
          <p:cNvPr id="3" name="Rectangle: Folded Corner 2"/>
          <p:cNvSpPr/>
          <p:nvPr/>
        </p:nvSpPr>
        <p:spPr>
          <a:xfrm>
            <a:off x="275792" y="1018034"/>
            <a:ext cx="8603626" cy="1553716"/>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Segoe UI" panose="020B0502040204020203" pitchFamily="34" charset="0"/>
                <a:cs typeface="Segoe UI" panose="020B0502040204020203" pitchFamily="34" charset="0"/>
              </a:rPr>
              <a:t>A </a:t>
            </a:r>
            <a:r>
              <a:rPr lang="en-US" sz="2800" dirty="0">
                <a:solidFill>
                  <a:srgbClr val="FF0000"/>
                </a:solidFill>
                <a:latin typeface="Segoe UI" panose="020B0502040204020203" pitchFamily="34" charset="0"/>
                <a:ea typeface="Tahoma" panose="020B0604030504040204" pitchFamily="34" charset="0"/>
                <a:cs typeface="Segoe UI" panose="020B0502040204020203" pitchFamily="34" charset="0"/>
              </a:rPr>
              <a:t>Virus</a:t>
            </a:r>
            <a:r>
              <a:rPr lang="en-US" sz="2800" dirty="0">
                <a:solidFill>
                  <a:schemeClr val="tx1"/>
                </a:solidFill>
                <a:latin typeface="Segoe UI" panose="020B0502040204020203" pitchFamily="34" charset="0"/>
                <a:cs typeface="Segoe UI" panose="020B0502040204020203" pitchFamily="34" charset="0"/>
              </a:rPr>
              <a:t> is a harmful computer program file that takes up residence in a computer without the owner’s knowledge or permission</a:t>
            </a:r>
            <a:endParaRPr lang="en-US" sz="280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4" name="Rectangle: Folded Corner 3"/>
          <p:cNvSpPr/>
          <p:nvPr/>
        </p:nvSpPr>
        <p:spPr>
          <a:xfrm>
            <a:off x="1214984" y="270787"/>
            <a:ext cx="34120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002060"/>
                </a:solidFill>
                <a:latin typeface="Segoe UI" panose="020B0502040204020203" pitchFamily="34" charset="0"/>
                <a:ea typeface="Tahoma" panose="020B0604030504040204" pitchFamily="34" charset="0"/>
                <a:cs typeface="Segoe UI" panose="020B0502040204020203" pitchFamily="34" charset="0"/>
              </a:rPr>
              <a:t>Virus</a:t>
            </a:r>
            <a:r>
              <a:rPr lang="en-US" sz="3200" dirty="0">
                <a:solidFill>
                  <a:srgbClr val="002060"/>
                </a:solidFill>
                <a:latin typeface="Segoe UI" panose="020B0502040204020203" pitchFamily="34" charset="0"/>
                <a:ea typeface="Tahoma" panose="020B0604030504040204"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t>
            </a:r>
            <a:r>
              <a:rPr lang="en-US" sz="3200" dirty="0">
                <a:solidFill>
                  <a:schemeClr val="accent2">
                    <a:lumMod val="50000"/>
                  </a:schemeClr>
                </a:solidFill>
                <a:latin typeface="Segoe UI" panose="020B0502040204020203" pitchFamily="34" charset="0"/>
                <a:cs typeface="Segoe UI" panose="020B0502040204020203" pitchFamily="34" charset="0"/>
              </a:rPr>
              <a:t> /ˈ</a:t>
            </a:r>
            <a:r>
              <a:rPr lang="en-US" sz="3200" noProof="1">
                <a:solidFill>
                  <a:schemeClr val="accent2">
                    <a:lumMod val="50000"/>
                  </a:schemeClr>
                </a:solidFill>
                <a:latin typeface="Segoe UI" panose="020B0502040204020203" pitchFamily="34" charset="0"/>
                <a:cs typeface="Segoe UI" panose="020B0502040204020203" pitchFamily="34" charset="0"/>
              </a:rPr>
              <a:t>vaɪrəs</a:t>
            </a:r>
            <a:r>
              <a:rPr lang="en-US" sz="3200" dirty="0">
                <a:solidFill>
                  <a:schemeClr val="accent2">
                    <a:lumMod val="50000"/>
                  </a:schemeClr>
                </a:solidFill>
                <a:latin typeface="Segoe UI" panose="020B0502040204020203" pitchFamily="34" charset="0"/>
                <a:cs typeface="Segoe UI" panose="020B0502040204020203" pitchFamily="34" charset="0"/>
              </a:rPr>
              <a:t>/</a:t>
            </a:r>
            <a:endParaRPr lang="en-US" sz="32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pic>
        <p:nvPicPr>
          <p:cNvPr id="6" name="Picture 5"/>
          <p:cNvPicPr>
            <a:picLocks noChangeAspect="1"/>
          </p:cNvPicPr>
          <p:nvPr/>
        </p:nvPicPr>
        <p:blipFill>
          <a:blip r:embed="rId4"/>
          <a:stretch>
            <a:fillRect/>
          </a:stretch>
        </p:blipFill>
        <p:spPr>
          <a:xfrm>
            <a:off x="5566229" y="2758319"/>
            <a:ext cx="3577771" cy="2385181"/>
          </a:xfrm>
          <a:prstGeom prst="rect">
            <a:avLst/>
          </a:prstGeom>
        </p:spPr>
      </p:pic>
      <p:sp>
        <p:nvSpPr>
          <p:cNvPr id="8" name="Rectangle: Folded Corner 7"/>
          <p:cNvSpPr/>
          <p:nvPr/>
        </p:nvSpPr>
        <p:spPr>
          <a:xfrm>
            <a:off x="5046149" y="2264751"/>
            <a:ext cx="40978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40)</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7" name="Rectangle: Folded Corner 6"/>
          <p:cNvSpPr/>
          <p:nvPr/>
        </p:nvSpPr>
        <p:spPr>
          <a:xfrm>
            <a:off x="275792" y="3065317"/>
            <a:ext cx="5290437" cy="1848379"/>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noProof="1">
                <a:solidFill>
                  <a:srgbClr val="002060"/>
                </a:solidFill>
                <a:latin typeface="Segoe UI" panose="020B0502040204020203" pitchFamily="34" charset="0"/>
                <a:cs typeface="Segoe UI" panose="020B0502040204020203" pitchFamily="34" charset="0"/>
              </a:rPr>
              <a:t>	</a:t>
            </a:r>
            <a:r>
              <a:rPr lang="en-US" sz="2400" noProof="1">
                <a:solidFill>
                  <a:srgbClr val="FF0000"/>
                </a:solidFill>
                <a:latin typeface="Segoe UI" panose="020B0502040204020203" pitchFamily="34" charset="0"/>
                <a:cs typeface="Segoe UI" panose="020B0502040204020203" pitchFamily="34" charset="0"/>
              </a:rPr>
              <a:t>Virut</a:t>
            </a:r>
            <a:r>
              <a:rPr lang="en-US" sz="2400" noProof="1">
                <a:solidFill>
                  <a:srgbClr val="002060"/>
                </a:solidFill>
                <a:latin typeface="Segoe UI" panose="020B0502040204020203" pitchFamily="34" charset="0"/>
                <a:cs typeface="Segoe UI" panose="020B0502040204020203" pitchFamily="34" charset="0"/>
              </a:rPr>
              <a:t> l</a:t>
            </a:r>
            <a:r>
              <a:rPr lang="vi-VN" sz="2400" noProof="1">
                <a:solidFill>
                  <a:srgbClr val="002060"/>
                </a:solidFill>
                <a:latin typeface="Segoe UI" panose="020B0502040204020203" pitchFamily="34" charset="0"/>
                <a:cs typeface="Segoe UI" panose="020B0502040204020203" pitchFamily="34" charset="0"/>
              </a:rPr>
              <a:t>à một tệp chương trình máy tính có hại cư trú trong máy tính mà không có sự hiểu biết hoặc cho phép của chủ sở hữu.</a:t>
            </a:r>
            <a:endParaRPr lang="vi-VN" sz="2400" noProof="1">
              <a:solidFill>
                <a:srgbClr val="002060"/>
              </a:solidFill>
              <a:latin typeface="Segoe UI" panose="020B0502040204020203" pitchFamily="34" charset="0"/>
              <a:ea typeface="Tahoma" panose="020B0604030504040204" pitchFamily="34" charset="0"/>
              <a:cs typeface="Segoe UI" panose="020B0502040204020203" pitchFamily="34" charset="0"/>
            </a:endParaRPr>
          </a:p>
        </p:txBody>
      </p:sp>
      <p:pic>
        <p:nvPicPr>
          <p:cNvPr id="5" name="virus__us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56629" y="221865"/>
            <a:ext cx="60960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2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2" fill="hold" display="0">
                  <p:stCondLst>
                    <p:cond delay="indefinite"/>
                  </p:stCondLst>
                  <p:endCondLst>
                    <p:cond evt="onStopAudio" delay="0">
                      <p:tgtEl>
                        <p:sldTgt/>
                      </p:tgtEl>
                    </p:cond>
                  </p:endCondLst>
                </p:cTn>
                <p:tgtEl>
                  <p:spTgt spid="5"/>
                </p:tgtEl>
              </p:cMediaNode>
            </p:audio>
          </p:childTnLst>
        </p:cTn>
      </p:par>
    </p:tnLst>
    <p:bldLst>
      <p:bldP spid="3" grpId="0" animBg="1"/>
      <p:bldP spid="4" grpId="0" animBg="1"/>
      <p:bldP spid="8"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17</a:t>
            </a:fld>
            <a:endParaRPr lang="en-GB">
              <a:latin typeface="Segoe UI" panose="020B0502040204020203" pitchFamily="34" charset="0"/>
              <a:cs typeface="Segoe UI" panose="020B0502040204020203" pitchFamily="34" charset="0"/>
            </a:endParaRPr>
          </a:p>
        </p:txBody>
      </p:sp>
      <p:sp>
        <p:nvSpPr>
          <p:cNvPr id="3" name="Rectangle: Folded Corner 2"/>
          <p:cNvSpPr/>
          <p:nvPr/>
        </p:nvSpPr>
        <p:spPr>
          <a:xfrm>
            <a:off x="573932" y="889931"/>
            <a:ext cx="8025861" cy="1150983"/>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dirty="0">
                <a:solidFill>
                  <a:schemeClr val="accent1">
                    <a:lumMod val="50000"/>
                  </a:schemeClr>
                </a:solidFill>
                <a:latin typeface="Segoe UI" panose="020B0502040204020203" pitchFamily="34" charset="0"/>
                <a:cs typeface="Segoe UI" panose="020B0502040204020203" pitchFamily="34" charset="0"/>
              </a:rPr>
              <a:t>A </a:t>
            </a:r>
            <a:r>
              <a:rPr lang="en-US" sz="2800" dirty="0">
                <a:solidFill>
                  <a:srgbClr val="FF0000"/>
                </a:solidFill>
                <a:latin typeface="Segoe UI" panose="020B0502040204020203" pitchFamily="34" charset="0"/>
                <a:cs typeface="Segoe UI" panose="020B0502040204020203" pitchFamily="34" charset="0"/>
              </a:rPr>
              <a:t>hacker</a:t>
            </a:r>
            <a:r>
              <a:rPr lang="en-US" sz="2800" dirty="0">
                <a:solidFill>
                  <a:schemeClr val="accent1">
                    <a:lumMod val="50000"/>
                  </a:schemeClr>
                </a:solidFill>
                <a:latin typeface="Segoe UI" panose="020B0502040204020203" pitchFamily="34" charset="0"/>
                <a:cs typeface="Segoe UI" panose="020B0502040204020203" pitchFamily="34" charset="0"/>
              </a:rPr>
              <a:t> is a person who exploits computer hardware and software for their own purposes. </a:t>
            </a:r>
            <a:endParaRPr kumimoji="0" lang="en-US" sz="2800" b="0" i="0" u="none" strike="noStrike" kern="1200" cap="none" spc="0" normalizeH="0" baseline="0" noProof="0" dirty="0">
              <a:ln>
                <a:noFill/>
              </a:ln>
              <a:solidFill>
                <a:schemeClr val="accent1">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4" name="Rectangle: Folded Corner 3"/>
          <p:cNvSpPr/>
          <p:nvPr/>
        </p:nvSpPr>
        <p:spPr>
          <a:xfrm>
            <a:off x="426027" y="231530"/>
            <a:ext cx="3554845" cy="476637"/>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dirty="0">
                <a:solidFill>
                  <a:schemeClr val="accent2">
                    <a:lumMod val="50000"/>
                  </a:schemeClr>
                </a:solidFill>
                <a:latin typeface="Segoe UI" panose="020B0502040204020203" pitchFamily="34" charset="0"/>
                <a:cs typeface="Segoe UI" panose="020B0502040204020203" pitchFamily="34" charset="0"/>
              </a:rPr>
              <a:t>Hacker</a:t>
            </a:r>
            <a:r>
              <a:rPr lang="en-US" sz="3200" dirty="0">
                <a:solidFill>
                  <a:schemeClr val="accent2">
                    <a:lumMod val="50000"/>
                  </a:schemeClr>
                </a:solidFill>
                <a:latin typeface="Segoe UI" panose="020B0502040204020203" pitchFamily="34" charset="0"/>
                <a:cs typeface="Segoe UI" panose="020B0502040204020203" pitchFamily="34" charset="0"/>
              </a:rPr>
              <a:t>  /ˈ</a:t>
            </a:r>
            <a:r>
              <a:rPr lang="en-US" sz="3200" noProof="1">
                <a:solidFill>
                  <a:schemeClr val="accent2">
                    <a:lumMod val="50000"/>
                  </a:schemeClr>
                </a:solidFill>
                <a:latin typeface="Segoe UI" panose="020B0502040204020203" pitchFamily="34" charset="0"/>
                <a:cs typeface="Segoe UI" panose="020B0502040204020203" pitchFamily="34" charset="0"/>
              </a:rPr>
              <a:t>hækər</a:t>
            </a:r>
            <a:r>
              <a:rPr lang="en-US" sz="3200" dirty="0">
                <a:solidFill>
                  <a:schemeClr val="accent2">
                    <a:lumMod val="50000"/>
                  </a:schemeClr>
                </a:solidFill>
                <a:latin typeface="Segoe UI" panose="020B0502040204020203" pitchFamily="34" charset="0"/>
                <a:cs typeface="Segoe UI" panose="020B0502040204020203" pitchFamily="34" charset="0"/>
              </a:rPr>
              <a:t>/</a:t>
            </a:r>
            <a:endParaRPr kumimoji="0" lang="en-US" sz="3200" b="0" i="0" u="none" strike="noStrike" kern="1200" cap="none" spc="0" normalizeH="0" baseline="0" noProof="0" dirty="0">
              <a:ln>
                <a:noFill/>
              </a:ln>
              <a:solidFill>
                <a:schemeClr val="accent2">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5" name="Rectangle: Folded Corner 4"/>
          <p:cNvSpPr/>
          <p:nvPr/>
        </p:nvSpPr>
        <p:spPr>
          <a:xfrm>
            <a:off x="5046149" y="1876054"/>
            <a:ext cx="40978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36)</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pic>
        <p:nvPicPr>
          <p:cNvPr id="7" name="Picture 6"/>
          <p:cNvPicPr>
            <a:picLocks noChangeAspect="1"/>
          </p:cNvPicPr>
          <p:nvPr/>
        </p:nvPicPr>
        <p:blipFill>
          <a:blip r:embed="rId4"/>
          <a:stretch>
            <a:fillRect/>
          </a:stretch>
        </p:blipFill>
        <p:spPr>
          <a:xfrm>
            <a:off x="5439230" y="2364922"/>
            <a:ext cx="3704770" cy="2778578"/>
          </a:xfrm>
          <a:prstGeom prst="rect">
            <a:avLst/>
          </a:prstGeom>
        </p:spPr>
      </p:pic>
      <p:sp>
        <p:nvSpPr>
          <p:cNvPr id="8" name="Oval 7"/>
          <p:cNvSpPr/>
          <p:nvPr/>
        </p:nvSpPr>
        <p:spPr>
          <a:xfrm>
            <a:off x="5961907" y="106965"/>
            <a:ext cx="1889875" cy="7257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Segoe UI" panose="020B0502040204020203" pitchFamily="34" charset="0"/>
                <a:cs typeface="Segoe UI" panose="020B0502040204020203" pitchFamily="34" charset="0"/>
              </a:rPr>
              <a:t>Tin </a:t>
            </a:r>
            <a:r>
              <a:rPr lang="vi-VN" sz="2800" noProof="1">
                <a:latin typeface="Segoe UI" panose="020B0502040204020203" pitchFamily="34" charset="0"/>
                <a:cs typeface="Segoe UI" panose="020B0502040204020203" pitchFamily="34" charset="0"/>
              </a:rPr>
              <a:t>tặc</a:t>
            </a:r>
          </a:p>
        </p:txBody>
      </p:sp>
      <p:sp>
        <p:nvSpPr>
          <p:cNvPr id="9" name="Rectangle: Folded Corner 8"/>
          <p:cNvSpPr/>
          <p:nvPr/>
        </p:nvSpPr>
        <p:spPr>
          <a:xfrm>
            <a:off x="166277" y="2816249"/>
            <a:ext cx="5272953" cy="215537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vi-VN" sz="2400" noProof="1">
                <a:solidFill>
                  <a:srgbClr val="FF0000"/>
                </a:solidFill>
                <a:latin typeface="Segoe UI" panose="020B0502040204020203" pitchFamily="34" charset="0"/>
                <a:cs typeface="Segoe UI" panose="020B0502040204020203" pitchFamily="34" charset="0"/>
              </a:rPr>
              <a:t>Tin tặc </a:t>
            </a:r>
            <a:r>
              <a:rPr lang="vi-VN" sz="2400" noProof="1">
                <a:solidFill>
                  <a:srgbClr val="002060"/>
                </a:solidFill>
                <a:latin typeface="Segoe UI" panose="020B0502040204020203" pitchFamily="34" charset="0"/>
                <a:cs typeface="Segoe UI" panose="020B0502040204020203" pitchFamily="34" charset="0"/>
              </a:rPr>
              <a:t>là một người khai thác phần cứng và phần mềm máy tính cho mục đích riêng của họ.</a:t>
            </a:r>
            <a:endParaRPr lang="vi-VN" sz="2000" noProof="1">
              <a:solidFill>
                <a:srgbClr val="002060"/>
              </a:solidFill>
              <a:latin typeface="Segoe UI" panose="020B0502040204020203" pitchFamily="34" charset="0"/>
              <a:ea typeface="SimSun" panose="02010600030101010101" pitchFamily="2" charset="-122"/>
              <a:cs typeface="Segoe UI" panose="020B0502040204020203" pitchFamily="34" charset="0"/>
            </a:endParaRPr>
          </a:p>
        </p:txBody>
      </p:sp>
      <p:pic>
        <p:nvPicPr>
          <p:cNvPr id="6" name="hacker__us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138488"/>
            <a:ext cx="60960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8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41" fill="hold" display="0">
                  <p:stCondLst>
                    <p:cond delay="indefinite"/>
                  </p:stCondLst>
                  <p:endCondLst>
                    <p:cond evt="onStopAudio" delay="0">
                      <p:tgtEl>
                        <p:sldTgt/>
                      </p:tgtEl>
                    </p:cond>
                  </p:endCondLst>
                </p:cTn>
                <p:tgtEl>
                  <p:spTgt spid="6"/>
                </p:tgtEl>
              </p:cMediaNode>
            </p:audio>
          </p:childTnLst>
        </p:cTn>
      </p:par>
    </p:tnLst>
    <p:bldLst>
      <p:bldP spid="3" grpId="0" animBg="1"/>
      <p:bldP spid="4" grpId="0" animBg="1"/>
      <p:bldP spid="5"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390865" y="4673651"/>
            <a:ext cx="562219" cy="393600"/>
          </a:xfrm>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18</a:t>
            </a:fld>
            <a:endParaRPr lang="en-GB">
              <a:latin typeface="Segoe UI" panose="020B0502040204020203" pitchFamily="34" charset="0"/>
              <a:cs typeface="Segoe UI" panose="020B0502040204020203" pitchFamily="34" charset="0"/>
            </a:endParaRPr>
          </a:p>
        </p:txBody>
      </p:sp>
      <p:sp>
        <p:nvSpPr>
          <p:cNvPr id="3" name="Rectangle: Folded Corner 2"/>
          <p:cNvSpPr/>
          <p:nvPr/>
        </p:nvSpPr>
        <p:spPr>
          <a:xfrm>
            <a:off x="159353" y="1491823"/>
            <a:ext cx="8793731" cy="153518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dirty="0">
                <a:solidFill>
                  <a:schemeClr val="accent1">
                    <a:lumMod val="50000"/>
                  </a:schemeClr>
                </a:solidFill>
                <a:latin typeface="Segoe UI" panose="020B0502040204020203" pitchFamily="34" charset="0"/>
                <a:cs typeface="Segoe UI" panose="020B0502040204020203" pitchFamily="34" charset="0"/>
              </a:rPr>
              <a:t>To </a:t>
            </a:r>
            <a:r>
              <a:rPr lang="en-US" sz="2800" noProof="1">
                <a:solidFill>
                  <a:srgbClr val="FF0000"/>
                </a:solidFill>
                <a:latin typeface="Segoe UI" panose="020B0502040204020203" pitchFamily="34" charset="0"/>
                <a:cs typeface="Segoe UI" panose="020B0502040204020203" pitchFamily="34" charset="0"/>
              </a:rPr>
              <a:t>Piggyback</a:t>
            </a:r>
            <a:r>
              <a:rPr lang="en-US" sz="2800" noProof="1">
                <a:solidFill>
                  <a:schemeClr val="accent1">
                    <a:lumMod val="50000"/>
                  </a:schemeClr>
                </a:solidFill>
                <a:latin typeface="Segoe UI" panose="020B0502040204020203" pitchFamily="34" charset="0"/>
                <a:cs typeface="Segoe UI" panose="020B0502040204020203" pitchFamily="34" charset="0"/>
              </a:rPr>
              <a:t> </a:t>
            </a:r>
            <a:r>
              <a:rPr lang="en-US" sz="2800" dirty="0">
                <a:solidFill>
                  <a:schemeClr val="accent1">
                    <a:lumMod val="50000"/>
                  </a:schemeClr>
                </a:solidFill>
                <a:latin typeface="Segoe UI" panose="020B0502040204020203" pitchFamily="34" charset="0"/>
                <a:cs typeface="Segoe UI" panose="020B0502040204020203" pitchFamily="34" charset="0"/>
              </a:rPr>
              <a:t>is to gain unauthorized access to a computer system by taking advantage of the owners legitimate connection.</a:t>
            </a:r>
            <a:endParaRPr kumimoji="0" lang="en-US" sz="2800" b="0" i="0" u="none" strike="noStrike" kern="1200" cap="none" spc="0" normalizeH="0" baseline="0" noProof="0" dirty="0">
              <a:ln>
                <a:noFill/>
              </a:ln>
              <a:solidFill>
                <a:schemeClr val="accent1">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4" name="Rectangle: Folded Corner 3"/>
          <p:cNvSpPr/>
          <p:nvPr/>
        </p:nvSpPr>
        <p:spPr>
          <a:xfrm>
            <a:off x="252919" y="-15024"/>
            <a:ext cx="4902742" cy="1013279"/>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000" noProof="1">
                <a:solidFill>
                  <a:schemeClr val="accent1">
                    <a:lumMod val="50000"/>
                  </a:schemeClr>
                </a:solidFill>
                <a:latin typeface="Segoe UI" panose="020B0502040204020203" pitchFamily="34" charset="0"/>
                <a:cs typeface="Segoe UI" panose="020B0502040204020203" pitchFamily="34" charset="0"/>
              </a:rPr>
              <a:t>Piggyback</a:t>
            </a:r>
            <a:r>
              <a:rPr lang="en-US" sz="3200" noProof="1">
                <a:solidFill>
                  <a:schemeClr val="accent1">
                    <a:lumMod val="50000"/>
                  </a:schemeClr>
                </a:solidFill>
                <a:latin typeface="Segoe UI" panose="020B0502040204020203" pitchFamily="34" charset="0"/>
                <a:cs typeface="Segoe UI" panose="020B0502040204020203" pitchFamily="34" charset="0"/>
              </a:rPr>
              <a:t> /</a:t>
            </a:r>
            <a:r>
              <a:rPr lang="en-US" sz="3200" noProof="1">
                <a:solidFill>
                  <a:schemeClr val="accent2">
                    <a:lumMod val="50000"/>
                  </a:schemeClr>
                </a:solidFill>
                <a:latin typeface="Segoe UI" panose="020B0502040204020203" pitchFamily="34" charset="0"/>
                <a:cs typeface="Segoe UI" panose="020B0502040204020203" pitchFamily="34" charset="0"/>
              </a:rPr>
              <a:t>ˈpɪɡiˌbæk/</a:t>
            </a:r>
            <a:r>
              <a:rPr lang="en-US" sz="4400" noProof="1">
                <a:latin typeface="Segoe UI" panose="020B0502040204020203" pitchFamily="34" charset="0"/>
                <a:cs typeface="Segoe UI" panose="020B0502040204020203" pitchFamily="34" charset="0"/>
              </a:rPr>
              <a:t>/</a:t>
            </a:r>
            <a:endParaRPr kumimoji="0" lang="en-US" sz="4400" b="0" i="0" u="none" strike="noStrike" kern="1200" cap="none" spc="0" normalizeH="0" baseline="0" noProof="1">
              <a:ln>
                <a:noFill/>
              </a:ln>
              <a:solidFill>
                <a:schemeClr val="accent1">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5" name="Oval 4"/>
          <p:cNvSpPr/>
          <p:nvPr/>
        </p:nvSpPr>
        <p:spPr>
          <a:xfrm>
            <a:off x="6106252" y="152046"/>
            <a:ext cx="2846832" cy="897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noProof="1">
                <a:latin typeface="Segoe UI" panose="020B0502040204020203" pitchFamily="34" charset="0"/>
                <a:cs typeface="Segoe UI" panose="020B0502040204020203" pitchFamily="34" charset="0"/>
              </a:rPr>
              <a:t>Truy cập trái phép</a:t>
            </a:r>
          </a:p>
        </p:txBody>
      </p:sp>
      <p:sp>
        <p:nvSpPr>
          <p:cNvPr id="6" name="Rectangle: Folded Corner 5"/>
          <p:cNvSpPr/>
          <p:nvPr/>
        </p:nvSpPr>
        <p:spPr>
          <a:xfrm>
            <a:off x="4945183" y="2931950"/>
            <a:ext cx="4198818"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38)</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7" name="Rectangle: Folded Corner 6"/>
          <p:cNvSpPr/>
          <p:nvPr/>
        </p:nvSpPr>
        <p:spPr>
          <a:xfrm>
            <a:off x="159353" y="3425518"/>
            <a:ext cx="8793731" cy="1535181"/>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800" noProof="1">
                <a:solidFill>
                  <a:srgbClr val="002060"/>
                </a:solidFill>
                <a:latin typeface="Segoe UI" panose="020B0502040204020203" pitchFamily="34" charset="0"/>
                <a:cs typeface="Segoe UI" panose="020B0502040204020203" pitchFamily="34" charset="0"/>
              </a:rPr>
              <a:t>	</a:t>
            </a:r>
            <a:r>
              <a:rPr lang="vi-VN" sz="2800" noProof="1">
                <a:solidFill>
                  <a:srgbClr val="FF0000"/>
                </a:solidFill>
                <a:latin typeface="Segoe UI" panose="020B0502040204020203" pitchFamily="34" charset="0"/>
                <a:cs typeface="Segoe UI" panose="020B0502040204020203" pitchFamily="34" charset="0"/>
              </a:rPr>
              <a:t>Truy cập trái phép </a:t>
            </a:r>
            <a:r>
              <a:rPr lang="vi-VN" sz="2800" noProof="1">
                <a:solidFill>
                  <a:srgbClr val="002060"/>
                </a:solidFill>
                <a:latin typeface="Segoe UI" panose="020B0502040204020203" pitchFamily="34" charset="0"/>
                <a:cs typeface="Segoe UI" panose="020B0502040204020203" pitchFamily="34" charset="0"/>
              </a:rPr>
              <a:t>là giành quyền truy cập trái phép vào hệ thống máy tính bằng cách tận dụng kết nối hợp pháp của chủ sở hữu.</a:t>
            </a:r>
            <a:endParaRPr lang="vi-VN" sz="4000" noProof="1">
              <a:solidFill>
                <a:srgbClr val="002060"/>
              </a:solidFill>
              <a:latin typeface="Segoe UI" panose="020B0502040204020203" pitchFamily="34" charset="0"/>
              <a:ea typeface="SimSun" panose="02010600030101010101" pitchFamily="2" charset="-122"/>
              <a:cs typeface="Segoe UI" panose="020B0502040204020203" pitchFamily="34" charset="0"/>
            </a:endParaRPr>
          </a:p>
        </p:txBody>
      </p:sp>
      <p:pic>
        <p:nvPicPr>
          <p:cNvPr id="8" name="piggyback__us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67218" y="186815"/>
            <a:ext cx="62462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0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19</a:t>
            </a:fld>
            <a:endParaRPr lang="en-GB">
              <a:latin typeface="Segoe UI" panose="020B0502040204020203" pitchFamily="34" charset="0"/>
              <a:cs typeface="Segoe UI" panose="020B0502040204020203" pitchFamily="34" charset="0"/>
            </a:endParaRPr>
          </a:p>
        </p:txBody>
      </p:sp>
      <p:sp>
        <p:nvSpPr>
          <p:cNvPr id="3" name="Text Placeholder 4"/>
          <p:cNvSpPr txBox="1"/>
          <p:nvPr/>
        </p:nvSpPr>
        <p:spPr>
          <a:xfrm>
            <a:off x="374074" y="1023746"/>
            <a:ext cx="8579010" cy="1537854"/>
          </a:xfrm>
          <a:prstGeom prst="foldedCorner">
            <a:avLst/>
          </a:prstGeom>
          <a:solidFill>
            <a:schemeClr val="bg1">
              <a:alpha val="90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defRPr/>
            </a:pPr>
            <a:r>
              <a:rPr lang="en-US" sz="3200" dirty="0">
                <a:solidFill>
                  <a:schemeClr val="accent1">
                    <a:lumMod val="50000"/>
                  </a:schemeClr>
                </a:solidFill>
                <a:latin typeface="Segoe UI" panose="020B0502040204020203" pitchFamily="34" charset="0"/>
                <a:cs typeface="Segoe UI" panose="020B0502040204020203" pitchFamily="34" charset="0"/>
              </a:rPr>
              <a:t>To </a:t>
            </a:r>
            <a:r>
              <a:rPr lang="en-US" sz="3200" dirty="0">
                <a:solidFill>
                  <a:srgbClr val="FF0000"/>
                </a:solidFill>
                <a:latin typeface="Segoe UI" panose="020B0502040204020203" pitchFamily="34" charset="0"/>
                <a:cs typeface="Segoe UI" panose="020B0502040204020203" pitchFamily="34" charset="0"/>
              </a:rPr>
              <a:t>log in</a:t>
            </a:r>
            <a:r>
              <a:rPr lang="en-US" sz="3200" dirty="0">
                <a:solidFill>
                  <a:schemeClr val="accent1">
                    <a:lumMod val="50000"/>
                  </a:schemeClr>
                </a:solidFill>
                <a:latin typeface="Segoe UI" panose="020B0502040204020203" pitchFamily="34" charset="0"/>
                <a:cs typeface="Segoe UI" panose="020B0502040204020203" pitchFamily="34" charset="0"/>
              </a:rPr>
              <a:t> is to provide a computer security system with the proper identification to use the computer.</a:t>
            </a:r>
            <a:endParaRPr lang="en-US" sz="3200" dirty="0">
              <a:solidFill>
                <a:schemeClr val="accent1">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4" name="Rectangle: Folded Corner 3"/>
          <p:cNvSpPr/>
          <p:nvPr/>
        </p:nvSpPr>
        <p:spPr>
          <a:xfrm>
            <a:off x="374074" y="84421"/>
            <a:ext cx="3741882" cy="556952"/>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latin typeface="Segoe UI" panose="020B0502040204020203" pitchFamily="34" charset="0"/>
                <a:cs typeface="Segoe UI" panose="020B0502040204020203" pitchFamily="34" charset="0"/>
              </a:rPr>
              <a:t>log in</a:t>
            </a:r>
            <a:endParaRPr kumimoji="0" lang="en-US" sz="3200" b="0" i="0" u="none" strike="noStrike" kern="1200" cap="none" spc="0" normalizeH="0" baseline="0" noProof="0" dirty="0">
              <a:ln>
                <a:noFill/>
              </a:ln>
              <a:solidFill>
                <a:schemeClr val="accent2">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5" name="Oval 4"/>
          <p:cNvSpPr/>
          <p:nvPr/>
        </p:nvSpPr>
        <p:spPr>
          <a:xfrm>
            <a:off x="6141026" y="84420"/>
            <a:ext cx="2628899" cy="902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noProof="1">
                <a:latin typeface="Segoe UI" panose="020B0502040204020203" pitchFamily="34" charset="0"/>
                <a:cs typeface="Segoe UI" panose="020B0502040204020203" pitchFamily="34" charset="0"/>
              </a:rPr>
              <a:t>Đăng nhập</a:t>
            </a:r>
          </a:p>
        </p:txBody>
      </p:sp>
      <p:sp>
        <p:nvSpPr>
          <p:cNvPr id="6" name="Rectangle: Folded Corner 5"/>
          <p:cNvSpPr/>
          <p:nvPr/>
        </p:nvSpPr>
        <p:spPr>
          <a:xfrm>
            <a:off x="5028046" y="2569322"/>
            <a:ext cx="40978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37)</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pic>
        <p:nvPicPr>
          <p:cNvPr id="8" name="Picture 7"/>
          <p:cNvPicPr>
            <a:picLocks noChangeAspect="1"/>
          </p:cNvPicPr>
          <p:nvPr/>
        </p:nvPicPr>
        <p:blipFill>
          <a:blip r:embed="rId2"/>
          <a:stretch>
            <a:fillRect/>
          </a:stretch>
        </p:blipFill>
        <p:spPr>
          <a:xfrm>
            <a:off x="5284519" y="3109480"/>
            <a:ext cx="3859481" cy="2026227"/>
          </a:xfrm>
          <a:prstGeom prst="rect">
            <a:avLst/>
          </a:prstGeom>
        </p:spPr>
      </p:pic>
      <p:sp>
        <p:nvSpPr>
          <p:cNvPr id="9" name="Rectangle: Folded Corner 8"/>
          <p:cNvSpPr/>
          <p:nvPr/>
        </p:nvSpPr>
        <p:spPr>
          <a:xfrm>
            <a:off x="374074" y="2816106"/>
            <a:ext cx="4898879" cy="215537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vi-VN" sz="4000" noProof="1">
                <a:solidFill>
                  <a:srgbClr val="002060"/>
                </a:solidFill>
                <a:latin typeface="Segoe UI" panose="020B0502040204020203" pitchFamily="34" charset="0"/>
                <a:cs typeface="Segoe UI" panose="020B0502040204020203" pitchFamily="34" charset="0"/>
              </a:rPr>
              <a:t>	</a:t>
            </a:r>
            <a:r>
              <a:rPr lang="en-US" sz="2400" noProof="1">
                <a:solidFill>
                  <a:srgbClr val="FF0000"/>
                </a:solidFill>
                <a:latin typeface="Segoe UI" panose="020B0502040204020203" pitchFamily="34" charset="0"/>
                <a:cs typeface="Segoe UI" panose="020B0502040204020203" pitchFamily="34" charset="0"/>
              </a:rPr>
              <a:t>Đ</a:t>
            </a:r>
            <a:r>
              <a:rPr lang="vi-VN" sz="2400" noProof="1">
                <a:solidFill>
                  <a:srgbClr val="FF0000"/>
                </a:solidFill>
                <a:latin typeface="Segoe UI" panose="020B0502040204020203" pitchFamily="34" charset="0"/>
                <a:cs typeface="Segoe UI" panose="020B0502040204020203" pitchFamily="34" charset="0"/>
              </a:rPr>
              <a:t>ăng nhập </a:t>
            </a:r>
            <a:r>
              <a:rPr lang="vi-VN" sz="2400" noProof="1">
                <a:solidFill>
                  <a:srgbClr val="002060"/>
                </a:solidFill>
                <a:latin typeface="Segoe UI" panose="020B0502040204020203" pitchFamily="34" charset="0"/>
                <a:cs typeface="Segoe UI" panose="020B0502040204020203" pitchFamily="34" charset="0"/>
              </a:rPr>
              <a:t>là cung cấp cho hệ thống bảo mật máy tính nhận dạng phù hợp để sử dụng máy tính.</a:t>
            </a:r>
            <a:endParaRPr lang="vi-VN" sz="3600" noProof="1">
              <a:solidFill>
                <a:srgbClr val="002060"/>
              </a:solidFill>
              <a:latin typeface="Segoe UI" panose="020B0502040204020203" pitchFamily="34" charset="0"/>
              <a:ea typeface="SimSun" panose="02010600030101010101" pitchFamily="2" charset="-122"/>
              <a:cs typeface="Segoe UI" panose="020B0502040204020203"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Segoe UI Semibold" panose="020B0702040204020203" pitchFamily="34" charset="0"/>
                <a:cs typeface="Segoe UI Semibold" panose="020B0702040204020203" pitchFamily="34" charset="0"/>
              </a:rPr>
              <a:t>GROUP 8</a:t>
            </a:r>
            <a:endParaRPr dirty="0">
              <a:latin typeface="Segoe UI Semibold" panose="020B0702040204020203" pitchFamily="34" charset="0"/>
              <a:cs typeface="Segoe UI Semibold" panose="020B0702040204020203" pitchFamily="34" charset="0"/>
            </a:endParaRPr>
          </a:p>
        </p:txBody>
      </p:sp>
      <p:sp>
        <p:nvSpPr>
          <p:cNvPr id="167" name="Google Shape;167;p15"/>
          <p:cNvSpPr txBox="1">
            <a:spLocks noGrp="1"/>
          </p:cNvSpPr>
          <p:nvPr>
            <p:ph type="body" idx="1"/>
          </p:nvPr>
        </p:nvSpPr>
        <p:spPr>
          <a:xfrm>
            <a:off x="306077" y="1544132"/>
            <a:ext cx="4265923" cy="3404861"/>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panose="020B0604020202020204"/>
              <a:buNone/>
            </a:pPr>
            <a:r>
              <a:rPr lang="en-US" sz="2800" dirty="0">
                <a:solidFill>
                  <a:schemeClr val="accent1">
                    <a:lumMod val="50000"/>
                  </a:schemeClr>
                </a:solidFill>
                <a:latin typeface="Segoe UI Semibold" panose="020B0702040204020203" pitchFamily="34" charset="0"/>
                <a:cs typeface="Segoe UI Semibold" panose="020B0702040204020203" pitchFamily="34" charset="0"/>
              </a:rPr>
              <a:t>HOÀNG THỊ HÀ</a:t>
            </a:r>
          </a:p>
          <a:p>
            <a:pPr marL="0" lvl="0" indent="0" algn="l" rtl="0">
              <a:spcBef>
                <a:spcPts val="600"/>
              </a:spcBef>
              <a:spcAft>
                <a:spcPts val="0"/>
              </a:spcAft>
              <a:buClr>
                <a:schemeClr val="dk1"/>
              </a:buClr>
              <a:buSzPts val="1100"/>
              <a:buFont typeface="Arial" panose="020B0604020202020204"/>
              <a:buNone/>
            </a:pPr>
            <a:r>
              <a:rPr lang="en-US" sz="2800" dirty="0">
                <a:solidFill>
                  <a:schemeClr val="accent1">
                    <a:lumMod val="50000"/>
                  </a:schemeClr>
                </a:solidFill>
                <a:latin typeface="Segoe UI Semibold" panose="020B0702040204020203" pitchFamily="34" charset="0"/>
                <a:cs typeface="Segoe UI Semibold" panose="020B0702040204020203" pitchFamily="34" charset="0"/>
              </a:rPr>
              <a:t>NGUYỄN VĂN TRỌNG</a:t>
            </a:r>
          </a:p>
          <a:p>
            <a:pPr marL="0" lvl="0" indent="0" algn="l" rtl="0">
              <a:spcBef>
                <a:spcPts val="600"/>
              </a:spcBef>
              <a:spcAft>
                <a:spcPts val="0"/>
              </a:spcAft>
              <a:buClr>
                <a:schemeClr val="dk1"/>
              </a:buClr>
              <a:buSzPts val="1100"/>
              <a:buFont typeface="Arial" panose="020B0604020202020204"/>
              <a:buNone/>
            </a:pPr>
            <a:r>
              <a:rPr lang="en-US" sz="2800" dirty="0">
                <a:solidFill>
                  <a:schemeClr val="accent1">
                    <a:lumMod val="50000"/>
                  </a:schemeClr>
                </a:solidFill>
                <a:latin typeface="Segoe UI Semibold" panose="020B0702040204020203" pitchFamily="34" charset="0"/>
                <a:cs typeface="Segoe UI Semibold" panose="020B0702040204020203" pitchFamily="34" charset="0"/>
              </a:rPr>
              <a:t>PHẠM THỊ THÚY QUỲNH</a:t>
            </a:r>
          </a:p>
          <a:p>
            <a:pPr marL="0" lvl="0" indent="0" algn="l" rtl="0">
              <a:spcBef>
                <a:spcPts val="600"/>
              </a:spcBef>
              <a:spcAft>
                <a:spcPts val="0"/>
              </a:spcAft>
              <a:buClr>
                <a:schemeClr val="dk1"/>
              </a:buClr>
              <a:buSzPts val="1100"/>
              <a:buFont typeface="Arial" panose="020B0604020202020204"/>
              <a:buNone/>
            </a:pPr>
            <a:r>
              <a:rPr lang="en-US" sz="2800" dirty="0">
                <a:solidFill>
                  <a:schemeClr val="accent1">
                    <a:lumMod val="50000"/>
                  </a:schemeClr>
                </a:solidFill>
                <a:latin typeface="Segoe UI Semibold" panose="020B0702040204020203" pitchFamily="34" charset="0"/>
                <a:cs typeface="Segoe UI Semibold" panose="020B0702040204020203" pitchFamily="34" charset="0"/>
              </a:rPr>
              <a:t>PHAN TRỌNG TÍN</a:t>
            </a:r>
          </a:p>
          <a:p>
            <a:pPr marL="0" lvl="0" indent="0" algn="l" rtl="0">
              <a:spcBef>
                <a:spcPts val="600"/>
              </a:spcBef>
              <a:spcAft>
                <a:spcPts val="0"/>
              </a:spcAft>
              <a:buClr>
                <a:schemeClr val="dk1"/>
              </a:buClr>
              <a:buSzPts val="1100"/>
              <a:buFont typeface="Arial" panose="020B0604020202020204"/>
              <a:buNone/>
            </a:pPr>
            <a:r>
              <a:rPr lang="en-US" sz="2800" dirty="0">
                <a:solidFill>
                  <a:schemeClr val="accent1">
                    <a:lumMod val="50000"/>
                  </a:schemeClr>
                </a:solidFill>
                <a:latin typeface="Segoe UI Semibold" panose="020B0702040204020203" pitchFamily="34" charset="0"/>
                <a:cs typeface="Segoe UI Semibold" panose="020B0702040204020203" pitchFamily="34" charset="0"/>
              </a:rPr>
              <a:t>NGUYỄN ĐỨC THUẬN</a:t>
            </a:r>
          </a:p>
          <a:p>
            <a:pPr marL="0" lvl="0" indent="0" algn="l" rtl="0">
              <a:spcBef>
                <a:spcPts val="600"/>
              </a:spcBef>
              <a:spcAft>
                <a:spcPts val="0"/>
              </a:spcAft>
              <a:buClr>
                <a:schemeClr val="dk1"/>
              </a:buClr>
              <a:buSzPts val="1100"/>
              <a:buFont typeface="Arial" panose="020B0604020202020204"/>
              <a:buNone/>
            </a:pPr>
            <a:r>
              <a:rPr lang="en-US" sz="2800" dirty="0">
                <a:solidFill>
                  <a:schemeClr val="accent1">
                    <a:lumMod val="50000"/>
                  </a:schemeClr>
                </a:solidFill>
                <a:latin typeface="Segoe UI Semibold" panose="020B0702040204020203" pitchFamily="34" charset="0"/>
                <a:cs typeface="Segoe UI Semibold" panose="020B0702040204020203" pitchFamily="34" charset="0"/>
              </a:rPr>
              <a:t>TIẾU THỊ THANH NGÂN</a:t>
            </a:r>
            <a:endParaRPr sz="2400" dirty="0">
              <a:solidFill>
                <a:schemeClr val="accent1">
                  <a:lumMod val="50000"/>
                </a:schemeClr>
              </a:solidFill>
              <a:latin typeface="Segoe UI Semibold" panose="020B0702040204020203" pitchFamily="34" charset="0"/>
              <a:cs typeface="Segoe UI Semibold" panose="020B0702040204020203" pitchFamily="34" charset="0"/>
            </a:endParaRP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latin typeface="Segoe UI Semibold" panose="020B0702040204020203" pitchFamily="34" charset="0"/>
                <a:cs typeface="Segoe UI Semibold" panose="020B0702040204020203" pitchFamily="34" charset="0"/>
              </a:rPr>
              <a:t>2</a:t>
            </a:fld>
            <a:endParaRPr dirty="0">
              <a:latin typeface="Segoe UI Semibold" panose="020B0702040204020203" pitchFamily="34" charset="0"/>
              <a:cs typeface="Segoe UI Semibold" panose="020B0702040204020203" pitchFamily="34" charset="0"/>
            </a:endParaRPr>
          </a:p>
        </p:txBody>
      </p:sp>
      <p:pic>
        <p:nvPicPr>
          <p:cNvPr id="6146" name="Picture 2" descr="Welcom sign stock photo. Image of reception, textured - 1389015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313" y="1951757"/>
            <a:ext cx="3806687" cy="31952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47861" y="4948993"/>
            <a:ext cx="3923334" cy="1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20</a:t>
            </a:fld>
            <a:endParaRPr lang="en-GB">
              <a:latin typeface="Segoe UI" panose="020B0502040204020203" pitchFamily="34" charset="0"/>
              <a:cs typeface="Segoe UI" panose="020B0502040204020203" pitchFamily="34" charset="0"/>
            </a:endParaRPr>
          </a:p>
        </p:txBody>
      </p:sp>
      <p:sp>
        <p:nvSpPr>
          <p:cNvPr id="3" name="Rectangle: Folded Corner 2"/>
          <p:cNvSpPr/>
          <p:nvPr/>
        </p:nvSpPr>
        <p:spPr>
          <a:xfrm>
            <a:off x="528702" y="1359478"/>
            <a:ext cx="8558230" cy="837457"/>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dirty="0">
                <a:solidFill>
                  <a:schemeClr val="accent1">
                    <a:lumMod val="50000"/>
                  </a:schemeClr>
                </a:solidFill>
                <a:latin typeface="Segoe UI" panose="020B0502040204020203" pitchFamily="34" charset="0"/>
                <a:cs typeface="Segoe UI" panose="020B0502040204020203" pitchFamily="34" charset="0"/>
              </a:rPr>
              <a:t>An </a:t>
            </a:r>
            <a:r>
              <a:rPr lang="en-US" sz="2700" dirty="0">
                <a:solidFill>
                  <a:srgbClr val="FF0000"/>
                </a:solidFill>
                <a:latin typeface="Segoe UI" panose="020B0502040204020203" pitchFamily="34" charset="0"/>
                <a:cs typeface="Segoe UI" panose="020B0502040204020203" pitchFamily="34" charset="0"/>
              </a:rPr>
              <a:t>overwriting virus </a:t>
            </a:r>
            <a:r>
              <a:rPr lang="en-US" sz="2700" dirty="0">
                <a:solidFill>
                  <a:schemeClr val="accent1">
                    <a:lumMod val="50000"/>
                  </a:schemeClr>
                </a:solidFill>
                <a:latin typeface="Segoe UI" panose="020B0502040204020203" pitchFamily="34" charset="0"/>
                <a:cs typeface="Segoe UI" panose="020B0502040204020203" pitchFamily="34" charset="0"/>
              </a:rPr>
              <a:t>is a computer virus that copies its code over and destroys the files of the original data.</a:t>
            </a:r>
          </a:p>
        </p:txBody>
      </p:sp>
      <p:sp>
        <p:nvSpPr>
          <p:cNvPr id="4" name="Text Placeholder 5"/>
          <p:cNvSpPr txBox="1"/>
          <p:nvPr/>
        </p:nvSpPr>
        <p:spPr>
          <a:xfrm>
            <a:off x="394855" y="118754"/>
            <a:ext cx="3855027" cy="902029"/>
          </a:xfrm>
          <a:prstGeom prst="foldedCorner">
            <a:avLst/>
          </a:prstGeom>
          <a:solidFill>
            <a:schemeClr val="bg1">
              <a:alpha val="90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defRPr/>
            </a:pPr>
            <a:r>
              <a:rPr lang="en-US" sz="3200" dirty="0">
                <a:solidFill>
                  <a:schemeClr val="accent1">
                    <a:lumMod val="50000"/>
                  </a:schemeClr>
                </a:solidFill>
                <a:latin typeface="Segoe UI" panose="020B0502040204020203" pitchFamily="34" charset="0"/>
                <a:cs typeface="Segoe UI" panose="020B0502040204020203" pitchFamily="34" charset="0"/>
              </a:rPr>
              <a:t>overwriting virus</a:t>
            </a:r>
          </a:p>
          <a:p>
            <a:pPr algn="ctr">
              <a:defRPr/>
            </a:pPr>
            <a:r>
              <a:rPr lang="en-US" sz="2800" dirty="0">
                <a:solidFill>
                  <a:schemeClr val="accent2">
                    <a:lumMod val="50000"/>
                  </a:schemeClr>
                </a:solidFill>
                <a:latin typeface="Segoe UI" panose="020B0502040204020203" pitchFamily="34" charset="0"/>
                <a:cs typeface="Segoe UI" panose="020B0502040204020203" pitchFamily="34" charset="0"/>
              </a:rPr>
              <a:t>/</a:t>
            </a:r>
            <a:r>
              <a:rPr lang="en-US" sz="2800" noProof="1">
                <a:solidFill>
                  <a:schemeClr val="accent2">
                    <a:lumMod val="50000"/>
                  </a:schemeClr>
                </a:solidFill>
                <a:latin typeface="Segoe UI" panose="020B0502040204020203" pitchFamily="34" charset="0"/>
                <a:cs typeface="Segoe UI" panose="020B0502040204020203" pitchFamily="34" charset="0"/>
              </a:rPr>
              <a:t>ˌoʊvərˈraɪtɪŋ/ /ˈvaɪrəs</a:t>
            </a:r>
            <a:r>
              <a:rPr lang="en-US" sz="2800" dirty="0">
                <a:solidFill>
                  <a:schemeClr val="accent2">
                    <a:lumMod val="50000"/>
                  </a:schemeClr>
                </a:solidFill>
                <a:latin typeface="Segoe UI" panose="020B0502040204020203" pitchFamily="34" charset="0"/>
                <a:cs typeface="Segoe UI" panose="020B0502040204020203" pitchFamily="34" charset="0"/>
              </a:rPr>
              <a:t>/ </a:t>
            </a:r>
            <a:endParaRPr lang="en-US" sz="2800" kern="12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5" name="Rectangle: Folded Corner 4"/>
          <p:cNvSpPr/>
          <p:nvPr/>
        </p:nvSpPr>
        <p:spPr>
          <a:xfrm>
            <a:off x="5046149" y="2233055"/>
            <a:ext cx="40978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37)</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Oval 5"/>
          <p:cNvSpPr/>
          <p:nvPr/>
        </p:nvSpPr>
        <p:spPr>
          <a:xfrm>
            <a:off x="5769052" y="118754"/>
            <a:ext cx="2656114" cy="1039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noProof="1">
                <a:latin typeface="Segoe UI" panose="020B0502040204020203" pitchFamily="34" charset="0"/>
                <a:cs typeface="Segoe UI" panose="020B0502040204020203" pitchFamily="34" charset="0"/>
              </a:rPr>
              <a:t>Virut g</a:t>
            </a:r>
            <a:r>
              <a:rPr lang="vi-VN" sz="2800" noProof="1">
                <a:latin typeface="Segoe UI" panose="020B0502040204020203" pitchFamily="34" charset="0"/>
                <a:cs typeface="Segoe UI" panose="020B0502040204020203" pitchFamily="34" charset="0"/>
              </a:rPr>
              <a:t>hi </a:t>
            </a:r>
            <a:r>
              <a:rPr lang="en-US" sz="2800" noProof="1">
                <a:latin typeface="Segoe UI" panose="020B0502040204020203" pitchFamily="34" charset="0"/>
                <a:cs typeface="Segoe UI" panose="020B0502040204020203" pitchFamily="34" charset="0"/>
              </a:rPr>
              <a:t>đè</a:t>
            </a:r>
            <a:endParaRPr lang="vi-VN" sz="2800" noProof="1">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stretch>
            <a:fillRect/>
          </a:stretch>
        </p:blipFill>
        <p:spPr>
          <a:xfrm>
            <a:off x="5902036" y="2712027"/>
            <a:ext cx="3241964" cy="2431473"/>
          </a:xfrm>
          <a:prstGeom prst="rect">
            <a:avLst/>
          </a:prstGeom>
        </p:spPr>
      </p:pic>
      <p:sp>
        <p:nvSpPr>
          <p:cNvPr id="9" name="Rectangle: Folded Corner 8"/>
          <p:cNvSpPr/>
          <p:nvPr/>
        </p:nvSpPr>
        <p:spPr>
          <a:xfrm>
            <a:off x="394855" y="2712027"/>
            <a:ext cx="5272953" cy="215537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noProof="1">
                <a:solidFill>
                  <a:srgbClr val="002060"/>
                </a:solidFill>
                <a:latin typeface="Segoe UI" panose="020B0502040204020203" pitchFamily="34" charset="0"/>
                <a:cs typeface="Segoe UI" panose="020B0502040204020203" pitchFamily="34" charset="0"/>
              </a:rPr>
              <a:t>	</a:t>
            </a:r>
            <a:r>
              <a:rPr lang="en-US" sz="2800" noProof="1">
                <a:solidFill>
                  <a:srgbClr val="FF0000"/>
                </a:solidFill>
                <a:latin typeface="Segoe UI" panose="020B0502040204020203" pitchFamily="34" charset="0"/>
                <a:cs typeface="Segoe UI" panose="020B0502040204020203" pitchFamily="34" charset="0"/>
              </a:rPr>
              <a:t>Virut ghi đè </a:t>
            </a:r>
            <a:r>
              <a:rPr lang="en-US" sz="2800" noProof="1">
                <a:solidFill>
                  <a:srgbClr val="002060"/>
                </a:solidFill>
                <a:latin typeface="Segoe UI" panose="020B0502040204020203" pitchFamily="34" charset="0"/>
                <a:cs typeface="Segoe UI" panose="020B0502040204020203" pitchFamily="34" charset="0"/>
              </a:rPr>
              <a:t>l</a:t>
            </a:r>
            <a:r>
              <a:rPr lang="vi-VN" sz="2800" noProof="1">
                <a:solidFill>
                  <a:srgbClr val="002060"/>
                </a:solidFill>
                <a:latin typeface="Segoe UI" panose="020B0502040204020203" pitchFamily="34" charset="0"/>
                <a:cs typeface="Segoe UI" panose="020B0502040204020203" pitchFamily="34" charset="0"/>
              </a:rPr>
              <a:t>à một vi-rút máy tính sao chép mã của nó và phá hủy các tệp của dữ liệu gốc.</a:t>
            </a:r>
            <a:endParaRPr lang="vi-VN" sz="2000" noProof="1">
              <a:solidFill>
                <a:srgbClr val="002060"/>
              </a:solidFill>
              <a:latin typeface="Segoe UI" panose="020B0502040204020203" pitchFamily="34" charset="0"/>
              <a:ea typeface="SimSun" panose="02010600030101010101" pitchFamily="2" charset="-122"/>
              <a:cs typeface="Segoe UI" panose="020B0502040204020203" pitchFamily="34" charset="0"/>
            </a:endParaRPr>
          </a:p>
        </p:txBody>
      </p:sp>
      <p:pic>
        <p:nvPicPr>
          <p:cNvPr id="7" name="ov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03017" y="221377"/>
            <a:ext cx="60960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7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9" fill="hold" display="0">
                  <p:stCondLst>
                    <p:cond delay="indefinite"/>
                  </p:stCondLst>
                  <p:endCondLst>
                    <p:cond evt="onStopAudio" delay="0">
                      <p:tgtEl>
                        <p:sldTgt/>
                      </p:tgtEl>
                    </p:cond>
                  </p:endCondLst>
                </p:cTn>
                <p:tgtEl>
                  <p:spTgt spid="7"/>
                </p:tgtEl>
              </p:cMediaNode>
            </p:audio>
          </p:childTnLst>
        </p:cTn>
      </p:par>
    </p:tnLst>
    <p:bldLst>
      <p:bldP spid="3" grpId="0" animBg="1"/>
      <p:bldP spid="4" grpId="0" animBg="1"/>
      <p:bldP spid="5" grpId="0" animBg="1"/>
      <p:bldP spid="6"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387386" y="4673651"/>
            <a:ext cx="565698" cy="393600"/>
          </a:xfrm>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21</a:t>
            </a:fld>
            <a:endParaRPr lang="en-GB">
              <a:latin typeface="Segoe UI" panose="020B0502040204020203" pitchFamily="34" charset="0"/>
              <a:cs typeface="Segoe UI" panose="020B0502040204020203" pitchFamily="34" charset="0"/>
            </a:endParaRPr>
          </a:p>
        </p:txBody>
      </p:sp>
      <p:sp>
        <p:nvSpPr>
          <p:cNvPr id="3" name="Rectangle: Folded Corner 2"/>
          <p:cNvSpPr/>
          <p:nvPr/>
        </p:nvSpPr>
        <p:spPr>
          <a:xfrm>
            <a:off x="203653" y="1324681"/>
            <a:ext cx="8706697" cy="107818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accent1">
                    <a:lumMod val="50000"/>
                  </a:schemeClr>
                </a:solidFill>
                <a:latin typeface="Segoe UI" panose="020B0502040204020203" pitchFamily="34" charset="0"/>
                <a:cs typeface="Segoe UI" panose="020B0502040204020203" pitchFamily="34" charset="0"/>
              </a:rPr>
              <a:t>An </a:t>
            </a:r>
            <a:r>
              <a:rPr lang="en-US" sz="3200" dirty="0">
                <a:solidFill>
                  <a:srgbClr val="FF0000"/>
                </a:solidFill>
                <a:latin typeface="Segoe UI" panose="020B0502040204020203" pitchFamily="34" charset="0"/>
                <a:cs typeface="Segoe UI" panose="020B0502040204020203" pitchFamily="34" charset="0"/>
              </a:rPr>
              <a:t>anti-antivirus virus </a:t>
            </a:r>
            <a:r>
              <a:rPr lang="en-US" sz="3200" dirty="0">
                <a:solidFill>
                  <a:schemeClr val="accent1">
                    <a:lumMod val="50000"/>
                  </a:schemeClr>
                </a:solidFill>
                <a:latin typeface="Segoe UI" panose="020B0502040204020203" pitchFamily="34" charset="0"/>
                <a:cs typeface="Segoe UI" panose="020B0502040204020203" pitchFamily="34" charset="0"/>
              </a:rPr>
              <a:t>is a computer virus that attacks and often disables anti-virus software.</a:t>
            </a:r>
          </a:p>
        </p:txBody>
      </p:sp>
      <p:sp>
        <p:nvSpPr>
          <p:cNvPr id="4" name="Rectangle: Folded Corner 3"/>
          <p:cNvSpPr/>
          <p:nvPr/>
        </p:nvSpPr>
        <p:spPr>
          <a:xfrm>
            <a:off x="165371" y="132488"/>
            <a:ext cx="5005470" cy="899887"/>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latin typeface="Segoe UI" panose="020B0502040204020203" pitchFamily="34" charset="0"/>
                <a:cs typeface="Segoe UI" panose="020B0502040204020203" pitchFamily="34" charset="0"/>
              </a:rPr>
              <a:t>anti-antivirus virus</a:t>
            </a:r>
          </a:p>
          <a:p>
            <a:pPr lvl="0" algn="ctr">
              <a:defRPr/>
            </a:pPr>
            <a:r>
              <a:rPr lang="en-US" dirty="0">
                <a:latin typeface="Segoe UI" panose="020B0502040204020203" pitchFamily="34" charset="0"/>
                <a:cs typeface="Segoe UI" panose="020B0502040204020203" pitchFamily="34" charset="0"/>
              </a:rPr>
              <a:t>/ˈ</a:t>
            </a:r>
            <a:r>
              <a:rPr lang="en-US" sz="2800" noProof="1">
                <a:solidFill>
                  <a:schemeClr val="accent2">
                    <a:lumMod val="50000"/>
                  </a:schemeClr>
                </a:solidFill>
                <a:latin typeface="Segoe UI" panose="020B0502040204020203" pitchFamily="34" charset="0"/>
                <a:cs typeface="Segoe UI" panose="020B0502040204020203" pitchFamily="34" charset="0"/>
              </a:rPr>
              <a:t>/ ænti -ˈæntiˌvaɪrəs/ /ˈvaɪrəs/</a:t>
            </a:r>
            <a:endParaRPr kumimoji="0" lang="en-US" sz="2800" b="0" i="0" u="none" strike="noStrike" kern="1200" cap="none" spc="0" normalizeH="0" baseline="0" noProof="1">
              <a:ln>
                <a:noFill/>
              </a:ln>
              <a:solidFill>
                <a:schemeClr val="accent2">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6" name="Rectangle: Folded Corner 5"/>
          <p:cNvSpPr/>
          <p:nvPr/>
        </p:nvSpPr>
        <p:spPr>
          <a:xfrm>
            <a:off x="5043896" y="2258949"/>
            <a:ext cx="4224795"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34)</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7" name="Oval 6"/>
          <p:cNvSpPr/>
          <p:nvPr/>
        </p:nvSpPr>
        <p:spPr>
          <a:xfrm>
            <a:off x="6051811" y="76249"/>
            <a:ext cx="2948417" cy="1202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noProof="1">
                <a:latin typeface="Segoe UI" panose="020B0502040204020203" pitchFamily="34" charset="0"/>
                <a:cs typeface="Segoe UI" panose="020B0502040204020203" pitchFamily="34" charset="0"/>
              </a:rPr>
              <a:t>Virut chống </a:t>
            </a:r>
            <a:r>
              <a:rPr lang="en-US" sz="2400" noProof="1">
                <a:latin typeface="Segoe UI" panose="020B0502040204020203" pitchFamily="34" charset="0"/>
                <a:cs typeface="Segoe UI" panose="020B0502040204020203" pitchFamily="34" charset="0"/>
              </a:rPr>
              <a:t>phần mềm diệt </a:t>
            </a:r>
            <a:r>
              <a:rPr lang="vi-VN" sz="2400" noProof="1">
                <a:latin typeface="Segoe UI" panose="020B0502040204020203" pitchFamily="34" charset="0"/>
                <a:cs typeface="Segoe UI" panose="020B0502040204020203" pitchFamily="34" charset="0"/>
              </a:rPr>
              <a:t>virut</a:t>
            </a:r>
          </a:p>
        </p:txBody>
      </p:sp>
      <p:sp>
        <p:nvSpPr>
          <p:cNvPr id="8" name="Rectangle: Folded Corner 7"/>
          <p:cNvSpPr/>
          <p:nvPr/>
        </p:nvSpPr>
        <p:spPr>
          <a:xfrm>
            <a:off x="44897" y="3337129"/>
            <a:ext cx="9014948" cy="1335177"/>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vi-VN" sz="2400" noProof="1">
                <a:solidFill>
                  <a:srgbClr val="FF0000"/>
                </a:solidFill>
                <a:latin typeface="Segoe UI" panose="020B0502040204020203" pitchFamily="34" charset="0"/>
                <a:cs typeface="Segoe UI" panose="020B0502040204020203" pitchFamily="34" charset="0"/>
              </a:rPr>
              <a:t>Vi-rút chống vi-rút </a:t>
            </a:r>
            <a:r>
              <a:rPr lang="vi-VN" sz="2400" noProof="1">
                <a:solidFill>
                  <a:srgbClr val="002060"/>
                </a:solidFill>
                <a:latin typeface="Segoe UI" panose="020B0502040204020203" pitchFamily="34" charset="0"/>
                <a:cs typeface="Segoe UI" panose="020B0502040204020203" pitchFamily="34" charset="0"/>
              </a:rPr>
              <a:t>là vi-rút máy tính tấn công và thường vô hiệu hóa phần mềm chống vi-rút</a:t>
            </a:r>
            <a:endParaRPr lang="vi-VN" sz="3600" noProof="1">
              <a:solidFill>
                <a:srgbClr val="002060"/>
              </a:solidFill>
              <a:latin typeface="Segoe UI" panose="020B0502040204020203" pitchFamily="34" charset="0"/>
              <a:ea typeface="SimSun" panose="02010600030101010101" pitchFamily="2" charset="-122"/>
              <a:cs typeface="Segoe UI" panose="020B0502040204020203" pitchFamily="34" charset="0"/>
            </a:endParaRPr>
          </a:p>
        </p:txBody>
      </p:sp>
      <p:pic>
        <p:nvPicPr>
          <p:cNvPr id="5" name="ant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190425" y="264128"/>
            <a:ext cx="628484"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30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5"/>
                </p:tgtEl>
              </p:cMediaNode>
            </p:audio>
          </p:childTnLst>
        </p:cTn>
      </p:par>
    </p:tnLst>
    <p:bldLst>
      <p:bldP spid="3" grpId="0" animBg="1"/>
      <p:bldP spid="4"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22</a:t>
            </a:fld>
            <a:endParaRPr lang="en-GB">
              <a:latin typeface="Segoe UI" panose="020B0502040204020203" pitchFamily="34" charset="0"/>
              <a:cs typeface="Segoe UI" panose="020B0502040204020203" pitchFamily="34" charset="0"/>
            </a:endParaRPr>
          </a:p>
        </p:txBody>
      </p:sp>
      <p:sp>
        <p:nvSpPr>
          <p:cNvPr id="3" name="Rectangle: Folded Corner 2"/>
          <p:cNvSpPr/>
          <p:nvPr/>
        </p:nvSpPr>
        <p:spPr>
          <a:xfrm>
            <a:off x="492253" y="1494061"/>
            <a:ext cx="8558229" cy="1211281"/>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latin typeface="Segoe UI" panose="020B0502040204020203" pitchFamily="34" charset="0"/>
                <a:cs typeface="Segoe UI" panose="020B0502040204020203" pitchFamily="34" charset="0"/>
              </a:rPr>
              <a:t>To </a:t>
            </a:r>
            <a:r>
              <a:rPr lang="en-US" sz="3200" dirty="0">
                <a:solidFill>
                  <a:srgbClr val="FF0000"/>
                </a:solidFill>
                <a:latin typeface="Segoe UI" panose="020B0502040204020203" pitchFamily="34" charset="0"/>
                <a:cs typeface="Segoe UI" panose="020B0502040204020203" pitchFamily="34" charset="0"/>
              </a:rPr>
              <a:t>Infect</a:t>
            </a:r>
            <a:r>
              <a:rPr lang="en-US" sz="3200" dirty="0">
                <a:solidFill>
                  <a:schemeClr val="accent2">
                    <a:lumMod val="50000"/>
                  </a:schemeClr>
                </a:solidFill>
                <a:latin typeface="Segoe UI" panose="020B0502040204020203" pitchFamily="34" charset="0"/>
                <a:cs typeface="Segoe UI" panose="020B0502040204020203" pitchFamily="34" charset="0"/>
              </a:rPr>
              <a:t> </a:t>
            </a:r>
            <a:r>
              <a:rPr lang="en-US" sz="3200" dirty="0">
                <a:solidFill>
                  <a:schemeClr val="accent1">
                    <a:lumMod val="50000"/>
                  </a:schemeClr>
                </a:solidFill>
                <a:latin typeface="Segoe UI" panose="020B0502040204020203" pitchFamily="34" charset="0"/>
                <a:cs typeface="Segoe UI" panose="020B0502040204020203" pitchFamily="34" charset="0"/>
              </a:rPr>
              <a:t>a computer is to contaminate it with a computer virus.</a:t>
            </a:r>
            <a:endParaRPr kumimoji="0" lang="en-US" sz="3200" b="0" i="0" u="none" strike="noStrike" kern="1200" cap="none" spc="0" normalizeH="0" baseline="0" noProof="0" dirty="0">
              <a:ln>
                <a:noFill/>
              </a:ln>
              <a:solidFill>
                <a:schemeClr val="accent1">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4" name="Rectangle: Folded Corner 3"/>
          <p:cNvSpPr/>
          <p:nvPr/>
        </p:nvSpPr>
        <p:spPr>
          <a:xfrm>
            <a:off x="585771" y="364939"/>
            <a:ext cx="4064000" cy="47235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000" dirty="0">
                <a:solidFill>
                  <a:schemeClr val="accent2">
                    <a:lumMod val="50000"/>
                  </a:schemeClr>
                </a:solidFill>
                <a:latin typeface="Segoe UI" panose="020B0502040204020203" pitchFamily="34" charset="0"/>
                <a:cs typeface="Segoe UI" panose="020B0502040204020203" pitchFamily="34" charset="0"/>
              </a:rPr>
              <a:t>Infect</a:t>
            </a:r>
            <a:r>
              <a:rPr lang="en-US" sz="3200" dirty="0">
                <a:solidFill>
                  <a:schemeClr val="accent2">
                    <a:lumMod val="50000"/>
                  </a:schemeClr>
                </a:solidFill>
                <a:latin typeface="Segoe UI" panose="020B0502040204020203" pitchFamily="34" charset="0"/>
                <a:cs typeface="Segoe UI" panose="020B0502040204020203" pitchFamily="34" charset="0"/>
              </a:rPr>
              <a:t> </a:t>
            </a:r>
            <a:r>
              <a:rPr lang="en-US" sz="3200" noProof="1">
                <a:solidFill>
                  <a:schemeClr val="accent2">
                    <a:lumMod val="50000"/>
                  </a:schemeClr>
                </a:solidFill>
                <a:latin typeface="Segoe UI" panose="020B0502040204020203" pitchFamily="34" charset="0"/>
                <a:cs typeface="Segoe UI" panose="020B0502040204020203" pitchFamily="34" charset="0"/>
              </a:rPr>
              <a:t>/ɪnˈfɛkt/</a:t>
            </a:r>
            <a:endParaRPr kumimoji="0" lang="en-US" sz="3200" b="0" i="0" u="none" strike="noStrike" kern="1200" cap="none" spc="0" normalizeH="0" baseline="0" noProof="1">
              <a:ln>
                <a:noFill/>
              </a:ln>
              <a:solidFill>
                <a:schemeClr val="accent2">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5" name="Rectangle: Folded Corner 4"/>
          <p:cNvSpPr/>
          <p:nvPr/>
        </p:nvSpPr>
        <p:spPr>
          <a:xfrm>
            <a:off x="5046149" y="2571750"/>
            <a:ext cx="40978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36)</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Oval 5"/>
          <p:cNvSpPr/>
          <p:nvPr/>
        </p:nvSpPr>
        <p:spPr>
          <a:xfrm>
            <a:off x="5931144" y="73235"/>
            <a:ext cx="2627085" cy="7640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noProof="1">
                <a:latin typeface="Segoe UI" panose="020B0502040204020203" pitchFamily="34" charset="0"/>
                <a:cs typeface="Segoe UI" panose="020B0502040204020203" pitchFamily="34" charset="0"/>
              </a:rPr>
              <a:t>Lây nhiễm</a:t>
            </a:r>
          </a:p>
        </p:txBody>
      </p:sp>
      <p:pic>
        <p:nvPicPr>
          <p:cNvPr id="11" name="Picture 10"/>
          <p:cNvPicPr>
            <a:picLocks noChangeAspect="1"/>
          </p:cNvPicPr>
          <p:nvPr/>
        </p:nvPicPr>
        <p:blipFill>
          <a:blip r:embed="rId4"/>
          <a:stretch>
            <a:fillRect/>
          </a:stretch>
        </p:blipFill>
        <p:spPr>
          <a:xfrm>
            <a:off x="4410075" y="3186565"/>
            <a:ext cx="4733925" cy="1945449"/>
          </a:xfrm>
          <a:prstGeom prst="rect">
            <a:avLst/>
          </a:prstGeom>
        </p:spPr>
      </p:pic>
      <p:sp>
        <p:nvSpPr>
          <p:cNvPr id="8" name="Rectangle: Folded Corner 7"/>
          <p:cNvSpPr/>
          <p:nvPr/>
        </p:nvSpPr>
        <p:spPr>
          <a:xfrm>
            <a:off x="492253" y="2832631"/>
            <a:ext cx="3726906" cy="215537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vi-VN" sz="2400" noProof="1">
                <a:solidFill>
                  <a:srgbClr val="FF0000"/>
                </a:solidFill>
                <a:latin typeface="Segoe UI" panose="020B0502040204020203" pitchFamily="34" charset="0"/>
                <a:cs typeface="Segoe UI" panose="020B0502040204020203" pitchFamily="34" charset="0"/>
              </a:rPr>
              <a:t>Lây nhiễm </a:t>
            </a:r>
            <a:r>
              <a:rPr lang="vi-VN" sz="2400" noProof="1">
                <a:solidFill>
                  <a:srgbClr val="002060"/>
                </a:solidFill>
                <a:latin typeface="Segoe UI" panose="020B0502040204020203" pitchFamily="34" charset="0"/>
                <a:cs typeface="Segoe UI" panose="020B0502040204020203" pitchFamily="34" charset="0"/>
              </a:rPr>
              <a:t>máy tính là làm</a:t>
            </a:r>
            <a:r>
              <a:rPr lang="en-US" sz="2400" noProof="1">
                <a:solidFill>
                  <a:srgbClr val="002060"/>
                </a:solidFill>
                <a:latin typeface="Segoe UI" panose="020B0502040204020203" pitchFamily="34" charset="0"/>
                <a:cs typeface="Segoe UI" panose="020B0502040204020203" pitchFamily="34" charset="0"/>
              </a:rPr>
              <a:t> nó</a:t>
            </a:r>
            <a:r>
              <a:rPr lang="vi-VN" sz="2400" noProof="1">
                <a:solidFill>
                  <a:srgbClr val="002060"/>
                </a:solidFill>
                <a:latin typeface="Segoe UI" panose="020B0502040204020203" pitchFamily="34" charset="0"/>
                <a:cs typeface="Segoe UI" panose="020B0502040204020203" pitchFamily="34" charset="0"/>
              </a:rPr>
              <a:t> nhiễm vi-rút máy tính</a:t>
            </a:r>
            <a:endParaRPr lang="vi-VN" sz="3600" noProof="1">
              <a:solidFill>
                <a:srgbClr val="002060"/>
              </a:solidFill>
              <a:latin typeface="Segoe UI" panose="020B0502040204020203" pitchFamily="34" charset="0"/>
              <a:ea typeface="SimSun" panose="02010600030101010101" pitchFamily="2" charset="-122"/>
              <a:cs typeface="Segoe UI" panose="020B0502040204020203" pitchFamily="34" charset="0"/>
            </a:endParaRPr>
          </a:p>
        </p:txBody>
      </p:sp>
      <p:pic>
        <p:nvPicPr>
          <p:cNvPr id="7" name="infect__us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29733" y="339050"/>
            <a:ext cx="60960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0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9" fill="hold" display="0">
                  <p:stCondLst>
                    <p:cond delay="indefinite"/>
                  </p:stCondLst>
                  <p:endCondLst>
                    <p:cond evt="onStopAudio" delay="0">
                      <p:tgtEl>
                        <p:sldTgt/>
                      </p:tgtEl>
                    </p:cond>
                  </p:endCondLst>
                </p:cTn>
                <p:tgtEl>
                  <p:spTgt spid="7"/>
                </p:tgtEl>
              </p:cMediaNode>
            </p:audio>
          </p:childTnLst>
        </p:cTn>
      </p:par>
    </p:tnLst>
    <p:bldLst>
      <p:bldP spid="3" grpId="0" animBg="1"/>
      <p:bldP spid="4" grpId="0" animBg="1"/>
      <p:bldP spid="5" grpId="0" animBg="1"/>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23</a:t>
            </a:fld>
            <a:endParaRPr lang="en-GB">
              <a:latin typeface="Segoe UI" panose="020B0502040204020203" pitchFamily="34" charset="0"/>
              <a:cs typeface="Segoe UI" panose="020B0502040204020203" pitchFamily="34" charset="0"/>
            </a:endParaRPr>
          </a:p>
        </p:txBody>
      </p:sp>
      <p:sp>
        <p:nvSpPr>
          <p:cNvPr id="3" name="Rectangle: Folded Corner 2"/>
          <p:cNvSpPr/>
          <p:nvPr/>
        </p:nvSpPr>
        <p:spPr>
          <a:xfrm>
            <a:off x="254000" y="1231734"/>
            <a:ext cx="8635999" cy="972575"/>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latin typeface="Segoe UI" panose="020B0502040204020203" pitchFamily="34" charset="0"/>
                <a:cs typeface="Segoe UI" panose="020B0502040204020203" pitchFamily="34" charset="0"/>
              </a:rPr>
              <a:t>To </a:t>
            </a:r>
            <a:r>
              <a:rPr lang="en-US" sz="3200" noProof="1">
                <a:solidFill>
                  <a:srgbClr val="FF0000"/>
                </a:solidFill>
                <a:latin typeface="Segoe UI" panose="020B0502040204020203" pitchFamily="34" charset="0"/>
                <a:cs typeface="Segoe UI" panose="020B0502040204020203" pitchFamily="34" charset="0"/>
              </a:rPr>
              <a:t>Imbed</a:t>
            </a:r>
            <a:r>
              <a:rPr lang="en-US" sz="3200" noProof="1">
                <a:solidFill>
                  <a:schemeClr val="accent1">
                    <a:lumMod val="50000"/>
                  </a:schemeClr>
                </a:solidFill>
                <a:latin typeface="Segoe UI" panose="020B0502040204020203" pitchFamily="34" charset="0"/>
                <a:cs typeface="Segoe UI" panose="020B0502040204020203" pitchFamily="34" charset="0"/>
              </a:rPr>
              <a:t> </a:t>
            </a:r>
            <a:r>
              <a:rPr lang="en-US" sz="3200" dirty="0">
                <a:solidFill>
                  <a:schemeClr val="accent1">
                    <a:lumMod val="50000"/>
                  </a:schemeClr>
                </a:solidFill>
                <a:latin typeface="Segoe UI" panose="020B0502040204020203" pitchFamily="34" charset="0"/>
                <a:cs typeface="Segoe UI" panose="020B0502040204020203" pitchFamily="34" charset="0"/>
              </a:rPr>
              <a:t>is to become a part of something.</a:t>
            </a:r>
            <a:endParaRPr kumimoji="0" lang="en-US" sz="3200" b="0" i="0" u="none" strike="noStrike" kern="1200" cap="none" spc="0" normalizeH="0" baseline="0" noProof="0" dirty="0">
              <a:ln>
                <a:noFill/>
              </a:ln>
              <a:solidFill>
                <a:schemeClr val="accent1">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4" name="Rectangle: Folded Corner 3"/>
          <p:cNvSpPr/>
          <p:nvPr/>
        </p:nvSpPr>
        <p:spPr>
          <a:xfrm>
            <a:off x="254000" y="237350"/>
            <a:ext cx="3876963" cy="577734"/>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noProof="1">
                <a:solidFill>
                  <a:schemeClr val="accent1">
                    <a:lumMod val="50000"/>
                  </a:schemeClr>
                </a:solidFill>
                <a:latin typeface="Segoe UI" panose="020B0502040204020203" pitchFamily="34" charset="0"/>
                <a:cs typeface="Segoe UI" panose="020B0502040204020203" pitchFamily="34" charset="0"/>
              </a:rPr>
              <a:t>Imbed </a:t>
            </a:r>
            <a:r>
              <a:rPr lang="en-US" noProof="1">
                <a:latin typeface="Segoe UI" panose="020B0502040204020203" pitchFamily="34" charset="0"/>
                <a:cs typeface="Segoe UI" panose="020B0502040204020203" pitchFamily="34" charset="0"/>
              </a:rPr>
              <a:t>/</a:t>
            </a:r>
            <a:r>
              <a:rPr lang="en-US" sz="3200" noProof="1">
                <a:solidFill>
                  <a:schemeClr val="accent2">
                    <a:lumMod val="50000"/>
                  </a:schemeClr>
                </a:solidFill>
                <a:latin typeface="Segoe UI" panose="020B0502040204020203" pitchFamily="34" charset="0"/>
                <a:cs typeface="Segoe UI" panose="020B0502040204020203" pitchFamily="34" charset="0"/>
              </a:rPr>
              <a:t>/ɪmˈbɛd/</a:t>
            </a:r>
            <a:endParaRPr kumimoji="0" lang="en-US" sz="3200" b="0" i="0" u="none" strike="noStrike" kern="1200" cap="none" spc="0" normalizeH="0" baseline="0" noProof="1">
              <a:ln>
                <a:noFill/>
              </a:ln>
              <a:solidFill>
                <a:schemeClr val="accent2">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5" name="Oval 4"/>
          <p:cNvSpPr/>
          <p:nvPr/>
        </p:nvSpPr>
        <p:spPr>
          <a:xfrm>
            <a:off x="6154670" y="76249"/>
            <a:ext cx="2249714" cy="899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noProof="1">
                <a:latin typeface="Segoe UI" panose="020B0502040204020203" pitchFamily="34" charset="0"/>
                <a:cs typeface="Segoe UI" panose="020B0502040204020203" pitchFamily="34" charset="0"/>
              </a:rPr>
              <a:t>Gắn vào</a:t>
            </a:r>
          </a:p>
        </p:txBody>
      </p:sp>
      <p:sp>
        <p:nvSpPr>
          <p:cNvPr id="6" name="Rectangle: Folded Corner 5"/>
          <p:cNvSpPr/>
          <p:nvPr/>
        </p:nvSpPr>
        <p:spPr>
          <a:xfrm>
            <a:off x="4792148" y="1957525"/>
            <a:ext cx="40978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36)</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7" name="Rectangle: Folded Corner 6"/>
          <p:cNvSpPr/>
          <p:nvPr/>
        </p:nvSpPr>
        <p:spPr>
          <a:xfrm>
            <a:off x="452945" y="3076084"/>
            <a:ext cx="8238107" cy="972575"/>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vi-VN" sz="2800" noProof="1">
                <a:solidFill>
                  <a:srgbClr val="FF0000"/>
                </a:solidFill>
                <a:latin typeface="Segoe UI" panose="020B0502040204020203" pitchFamily="34" charset="0"/>
                <a:cs typeface="Segoe UI" panose="020B0502040204020203" pitchFamily="34" charset="0"/>
              </a:rPr>
              <a:t>Gắn vào </a:t>
            </a:r>
            <a:r>
              <a:rPr lang="vi-VN" sz="2800" noProof="1">
                <a:solidFill>
                  <a:srgbClr val="002060"/>
                </a:solidFill>
                <a:latin typeface="Segoe UI" panose="020B0502040204020203" pitchFamily="34" charset="0"/>
                <a:cs typeface="Segoe UI" panose="020B0502040204020203" pitchFamily="34" charset="0"/>
              </a:rPr>
              <a:t>là trở thành một phần của một cái gì đó</a:t>
            </a:r>
            <a:endParaRPr lang="vi-VN" sz="4000" noProof="1">
              <a:solidFill>
                <a:srgbClr val="002060"/>
              </a:solidFill>
              <a:latin typeface="Segoe UI" panose="020B0502040204020203" pitchFamily="34" charset="0"/>
              <a:ea typeface="SimSun" panose="02010600030101010101" pitchFamily="2" charset="-122"/>
              <a:cs typeface="Segoe UI" panose="020B0502040204020203" pitchFamily="34" charset="0"/>
            </a:endParaRPr>
          </a:p>
        </p:txBody>
      </p:sp>
      <p:pic>
        <p:nvPicPr>
          <p:cNvPr id="8" name="embed__us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03439" y="186247"/>
            <a:ext cx="60960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01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0"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3" name="Rectangle: Folded Corner 2"/>
          <p:cNvSpPr/>
          <p:nvPr/>
        </p:nvSpPr>
        <p:spPr>
          <a:xfrm>
            <a:off x="469280" y="1317684"/>
            <a:ext cx="8445084" cy="686839"/>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latin typeface="Segoe UI" panose="020B0502040204020203" pitchFamily="34" charset="0"/>
                <a:cs typeface="Segoe UI" panose="020B0502040204020203" pitchFamily="34" charset="0"/>
              </a:rPr>
              <a:t>To </a:t>
            </a:r>
            <a:r>
              <a:rPr lang="en-US" sz="3200" dirty="0">
                <a:solidFill>
                  <a:srgbClr val="FF0000"/>
                </a:solidFill>
                <a:latin typeface="Segoe UI" panose="020B0502040204020203" pitchFamily="34" charset="0"/>
                <a:cs typeface="Segoe UI" panose="020B0502040204020203" pitchFamily="34" charset="0"/>
              </a:rPr>
              <a:t>replicate</a:t>
            </a:r>
            <a:r>
              <a:rPr lang="en-US" sz="3200" dirty="0">
                <a:solidFill>
                  <a:schemeClr val="accent1">
                    <a:lumMod val="50000"/>
                  </a:schemeClr>
                </a:solidFill>
                <a:latin typeface="Segoe UI" panose="020B0502040204020203" pitchFamily="34" charset="0"/>
                <a:cs typeface="Segoe UI" panose="020B0502040204020203" pitchFamily="34" charset="0"/>
              </a:rPr>
              <a:t> is to make copies of oneself.</a:t>
            </a:r>
            <a:endParaRPr kumimoji="0" lang="en-US" sz="3200" b="0" i="0" u="none" strike="noStrike" kern="1200" cap="none" spc="0" normalizeH="0" baseline="0" noProof="0" dirty="0">
              <a:ln>
                <a:noFill/>
              </a:ln>
              <a:solidFill>
                <a:schemeClr val="accent1">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4" name="Rectangle: Folded Corner 3"/>
          <p:cNvSpPr/>
          <p:nvPr/>
        </p:nvSpPr>
        <p:spPr>
          <a:xfrm>
            <a:off x="188686" y="421780"/>
            <a:ext cx="4586514" cy="504997"/>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latin typeface="Segoe UI" panose="020B0502040204020203" pitchFamily="34" charset="0"/>
                <a:cs typeface="Segoe UI" panose="020B0502040204020203" pitchFamily="34" charset="0"/>
              </a:rPr>
              <a:t>Replicate </a:t>
            </a:r>
            <a:r>
              <a:rPr lang="en-US" dirty="0">
                <a:latin typeface="Segoe UI" panose="020B0502040204020203" pitchFamily="34" charset="0"/>
                <a:cs typeface="Segoe UI" panose="020B0502040204020203" pitchFamily="34" charset="0"/>
              </a:rPr>
              <a:t>/</a:t>
            </a:r>
            <a:r>
              <a:rPr lang="en-US" sz="3200" dirty="0">
                <a:solidFill>
                  <a:schemeClr val="accent2">
                    <a:lumMod val="50000"/>
                  </a:schemeClr>
                </a:solidFill>
                <a:latin typeface="Segoe UI" panose="020B0502040204020203" pitchFamily="34" charset="0"/>
                <a:cs typeface="Segoe UI" panose="020B0502040204020203" pitchFamily="34" charset="0"/>
              </a:rPr>
              <a:t>/</a:t>
            </a:r>
            <a:r>
              <a:rPr lang="en-US" sz="3200" noProof="1">
                <a:solidFill>
                  <a:schemeClr val="accent2">
                    <a:lumMod val="50000"/>
                  </a:schemeClr>
                </a:solidFill>
                <a:latin typeface="Segoe UI" panose="020B0502040204020203" pitchFamily="34" charset="0"/>
                <a:cs typeface="Segoe UI" panose="020B0502040204020203" pitchFamily="34" charset="0"/>
              </a:rPr>
              <a:t>ˈrɛpləˌkeɪt/</a:t>
            </a:r>
            <a:r>
              <a:rPr lang="en-US" sz="4000" noProof="1">
                <a:solidFill>
                  <a:schemeClr val="accent1">
                    <a:lumMod val="50000"/>
                  </a:schemeClr>
                </a:solidFill>
                <a:latin typeface="Segoe UI" panose="020B0502040204020203" pitchFamily="34" charset="0"/>
                <a:cs typeface="Segoe UI" panose="020B0502040204020203" pitchFamily="34" charset="0"/>
              </a:rPr>
              <a:t> </a:t>
            </a:r>
            <a:endParaRPr kumimoji="0" lang="en-US" sz="4000" b="0" i="0" u="none" strike="noStrike" kern="1200" cap="none" spc="0" normalizeH="0" baseline="0" noProof="1">
              <a:ln>
                <a:noFill/>
              </a:ln>
              <a:solidFill>
                <a:schemeClr val="accent1">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5" name="Oval 4"/>
          <p:cNvSpPr/>
          <p:nvPr/>
        </p:nvSpPr>
        <p:spPr>
          <a:xfrm>
            <a:off x="5793610" y="294917"/>
            <a:ext cx="2525485" cy="827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noProof="1">
                <a:latin typeface="Segoe UI" panose="020B0502040204020203" pitchFamily="34" charset="0"/>
                <a:cs typeface="Segoe UI" panose="020B0502040204020203" pitchFamily="34" charset="0"/>
              </a:rPr>
              <a:t>Nhân bản</a:t>
            </a:r>
          </a:p>
        </p:txBody>
      </p:sp>
      <p:sp>
        <p:nvSpPr>
          <p:cNvPr id="7" name="Rectangle: Folded Corner 6"/>
          <p:cNvSpPr/>
          <p:nvPr/>
        </p:nvSpPr>
        <p:spPr>
          <a:xfrm>
            <a:off x="5007428" y="1999328"/>
            <a:ext cx="40978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38)</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8" name="Rectangle: Folded Corner 7"/>
          <p:cNvSpPr/>
          <p:nvPr/>
        </p:nvSpPr>
        <p:spPr>
          <a:xfrm>
            <a:off x="166277" y="2769713"/>
            <a:ext cx="8445084" cy="112303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pPr>
            <a:r>
              <a:rPr lang="vi-VN" sz="2800" noProof="1">
                <a:solidFill>
                  <a:srgbClr val="FF0000"/>
                </a:solidFill>
                <a:latin typeface="Segoe UI" panose="020B0502040204020203" pitchFamily="34" charset="0"/>
                <a:cs typeface="Segoe UI" panose="020B0502040204020203" pitchFamily="34" charset="0"/>
              </a:rPr>
              <a:t>Nhân </a:t>
            </a:r>
            <a:r>
              <a:rPr lang="en-US" sz="2800" noProof="1">
                <a:solidFill>
                  <a:srgbClr val="FF0000"/>
                </a:solidFill>
                <a:latin typeface="Segoe UI" panose="020B0502040204020203" pitchFamily="34" charset="0"/>
                <a:cs typeface="Segoe UI" panose="020B0502040204020203" pitchFamily="34" charset="0"/>
              </a:rPr>
              <a:t>bản</a:t>
            </a:r>
            <a:r>
              <a:rPr lang="vi-VN" sz="2800" noProof="1">
                <a:solidFill>
                  <a:srgbClr val="FF0000"/>
                </a:solidFill>
                <a:latin typeface="Segoe UI" panose="020B0502040204020203" pitchFamily="34" charset="0"/>
                <a:cs typeface="Segoe UI" panose="020B0502040204020203" pitchFamily="34" charset="0"/>
              </a:rPr>
              <a:t> </a:t>
            </a:r>
            <a:r>
              <a:rPr lang="vi-VN" sz="2800" noProof="1">
                <a:solidFill>
                  <a:srgbClr val="002060"/>
                </a:solidFill>
                <a:latin typeface="Segoe UI" panose="020B0502040204020203" pitchFamily="34" charset="0"/>
                <a:cs typeface="Segoe UI" panose="020B0502040204020203" pitchFamily="34" charset="0"/>
              </a:rPr>
              <a:t>là tạo bản sao của chính mình.</a:t>
            </a:r>
            <a:endParaRPr lang="vi-VN" sz="4000" noProof="1">
              <a:solidFill>
                <a:srgbClr val="002060"/>
              </a:solidFill>
              <a:latin typeface="Segoe UI" panose="020B0502040204020203" pitchFamily="34" charset="0"/>
              <a:ea typeface="SimSun" panose="02010600030101010101" pitchFamily="2" charset="-122"/>
              <a:cs typeface="Segoe UI" panose="020B0502040204020203" pitchFamily="34" charset="0"/>
            </a:endParaRPr>
          </a:p>
        </p:txBody>
      </p:sp>
      <p:pic>
        <p:nvPicPr>
          <p:cNvPr id="6" name="replicate__us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979605" y="403774"/>
            <a:ext cx="60960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11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4" fill="hold" display="0">
                  <p:stCondLst>
                    <p:cond delay="indefinite"/>
                  </p:stCondLst>
                  <p:endCondLst>
                    <p:cond evt="onStopAudio" delay="0">
                      <p:tgtEl>
                        <p:sldTgt/>
                      </p:tgtEl>
                    </p:cond>
                  </p:endCondLst>
                </p:cTn>
                <p:tgtEl>
                  <p:spTgt spid="6"/>
                </p:tgtEl>
              </p:cMediaNode>
            </p:audio>
          </p:childTnLst>
        </p:cTn>
      </p:par>
    </p:tnLst>
    <p:bldLst>
      <p:bldP spid="3" grpId="0" animBg="1"/>
      <p:bldP spid="4" grpId="0" animBg="1"/>
      <p:bldP spid="5"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25</a:t>
            </a:fld>
            <a:endParaRPr lang="en-GB">
              <a:latin typeface="Segoe UI" panose="020B0502040204020203" pitchFamily="34" charset="0"/>
              <a:cs typeface="Segoe UI" panose="020B0502040204020203" pitchFamily="34" charset="0"/>
            </a:endParaRPr>
          </a:p>
        </p:txBody>
      </p:sp>
      <p:sp>
        <p:nvSpPr>
          <p:cNvPr id="3" name="Rectangle: Folded Corner 2"/>
          <p:cNvSpPr/>
          <p:nvPr/>
        </p:nvSpPr>
        <p:spPr>
          <a:xfrm>
            <a:off x="532639" y="1352893"/>
            <a:ext cx="8445084" cy="1636156"/>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200" dirty="0">
                <a:solidFill>
                  <a:schemeClr val="accent1">
                    <a:lumMod val="50000"/>
                  </a:schemeClr>
                </a:solidFill>
                <a:latin typeface="Segoe UI" panose="020B0502040204020203" pitchFamily="34" charset="0"/>
                <a:cs typeface="Segoe UI" panose="020B0502040204020203" pitchFamily="34" charset="0"/>
              </a:rPr>
              <a:t>A </a:t>
            </a:r>
            <a:r>
              <a:rPr lang="en-US" sz="3200" dirty="0">
                <a:solidFill>
                  <a:srgbClr val="FF0000"/>
                </a:solidFill>
                <a:latin typeface="Segoe UI" panose="020B0502040204020203" pitchFamily="34" charset="0"/>
                <a:cs typeface="Segoe UI" panose="020B0502040204020203" pitchFamily="34" charset="0"/>
              </a:rPr>
              <a:t>resident extension </a:t>
            </a:r>
            <a:r>
              <a:rPr lang="en-US" sz="3200" dirty="0">
                <a:solidFill>
                  <a:schemeClr val="tx1"/>
                </a:solidFill>
                <a:latin typeface="Segoe UI" panose="020B0502040204020203" pitchFamily="34" charset="0"/>
                <a:cs typeface="Segoe UI" panose="020B0502040204020203" pitchFamily="34" charset="0"/>
              </a:rPr>
              <a:t>is</a:t>
            </a:r>
            <a:r>
              <a:rPr lang="en-US" sz="3200" dirty="0">
                <a:solidFill>
                  <a:srgbClr val="FF0000"/>
                </a:solidFill>
                <a:latin typeface="Segoe UI" panose="020B0502040204020203" pitchFamily="34" charset="0"/>
                <a:cs typeface="Segoe UI" panose="020B0502040204020203" pitchFamily="34" charset="0"/>
              </a:rPr>
              <a:t> </a:t>
            </a:r>
            <a:r>
              <a:rPr lang="en-US" sz="3200" dirty="0">
                <a:solidFill>
                  <a:schemeClr val="accent1">
                    <a:lumMod val="50000"/>
                  </a:schemeClr>
                </a:solidFill>
                <a:latin typeface="Segoe UI" panose="020B0502040204020203" pitchFamily="34" charset="0"/>
                <a:cs typeface="Segoe UI" panose="020B0502040204020203" pitchFamily="34" charset="0"/>
              </a:rPr>
              <a:t>an add-on to a computer virus that causes it to become a part of the host computer’s operating system.</a:t>
            </a:r>
            <a:endParaRPr kumimoji="0" lang="en-US" sz="3200" b="0" i="0" u="none" strike="noStrike" kern="1200" cap="none" spc="0" normalizeH="0" baseline="0" noProof="0" dirty="0">
              <a:ln>
                <a:noFill/>
              </a:ln>
              <a:solidFill>
                <a:schemeClr val="accent1">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4" name="Rectangle: Folded Corner 3"/>
          <p:cNvSpPr/>
          <p:nvPr/>
        </p:nvSpPr>
        <p:spPr>
          <a:xfrm>
            <a:off x="510708" y="119914"/>
            <a:ext cx="4097851" cy="1030565"/>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dirty="0">
                <a:solidFill>
                  <a:schemeClr val="accent1">
                    <a:lumMod val="50000"/>
                  </a:schemeClr>
                </a:solidFill>
                <a:latin typeface="Segoe UI" panose="020B0502040204020203" pitchFamily="34" charset="0"/>
                <a:cs typeface="Segoe UI" panose="020B0502040204020203" pitchFamily="34" charset="0"/>
              </a:rPr>
              <a:t>resident extension</a:t>
            </a:r>
          </a:p>
          <a:p>
            <a:pPr lvl="0" algn="ctr">
              <a:defRPr/>
            </a:pPr>
            <a:r>
              <a:rPr lang="en-US" sz="1200" noProof="1">
                <a:latin typeface="Segoe UI" panose="020B0502040204020203" pitchFamily="34" charset="0"/>
                <a:cs typeface="Segoe UI" panose="020B0502040204020203" pitchFamily="34" charset="0"/>
              </a:rPr>
              <a:t>/ˈ</a:t>
            </a:r>
            <a:r>
              <a:rPr lang="en-US" sz="2800" noProof="1">
                <a:solidFill>
                  <a:schemeClr val="accent2">
                    <a:lumMod val="50000"/>
                  </a:schemeClr>
                </a:solidFill>
                <a:latin typeface="Segoe UI" panose="020B0502040204020203" pitchFamily="34" charset="0"/>
                <a:cs typeface="Segoe UI" panose="020B0502040204020203" pitchFamily="34" charset="0"/>
              </a:rPr>
              <a:t> /rɛzədənt/ /ɪkˈstɛnʃn/</a:t>
            </a:r>
            <a:endParaRPr kumimoji="0" lang="en-US" sz="2800" b="0" i="0" u="none" strike="noStrike" kern="1200" cap="none" spc="0" normalizeH="0" baseline="0" noProof="1">
              <a:ln>
                <a:noFill/>
              </a:ln>
              <a:solidFill>
                <a:schemeClr val="accent2">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5" name="Oval 4"/>
          <p:cNvSpPr/>
          <p:nvPr/>
        </p:nvSpPr>
        <p:spPr>
          <a:xfrm>
            <a:off x="5439231" y="0"/>
            <a:ext cx="3194062" cy="12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noProof="1">
                <a:latin typeface="Segoe UI" panose="020B0502040204020203" pitchFamily="34" charset="0"/>
                <a:cs typeface="Segoe UI" panose="020B0502040204020203" pitchFamily="34" charset="0"/>
              </a:rPr>
              <a:t>virut trên trình duyệt dưới dạng tiện ích</a:t>
            </a:r>
            <a:endParaRPr lang="vi-VN" sz="4400" noProof="1">
              <a:latin typeface="Segoe UI" panose="020B0502040204020203" pitchFamily="34" charset="0"/>
              <a:cs typeface="Segoe UI" panose="020B0502040204020203" pitchFamily="34" charset="0"/>
            </a:endParaRPr>
          </a:p>
        </p:txBody>
      </p:sp>
      <p:sp>
        <p:nvSpPr>
          <p:cNvPr id="6" name="Rectangle: Folded Corner 5"/>
          <p:cNvSpPr/>
          <p:nvPr/>
        </p:nvSpPr>
        <p:spPr>
          <a:xfrm>
            <a:off x="5070788" y="2797029"/>
            <a:ext cx="40978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37)</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7" name="Rectangle: Folded Corner 6"/>
          <p:cNvSpPr/>
          <p:nvPr/>
        </p:nvSpPr>
        <p:spPr>
          <a:xfrm>
            <a:off x="508000" y="3258587"/>
            <a:ext cx="8445084" cy="1764999"/>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400" noProof="1">
                <a:solidFill>
                  <a:srgbClr val="FF0000"/>
                </a:solidFill>
                <a:latin typeface="Segoe UI" panose="020B0502040204020203" pitchFamily="34" charset="0"/>
                <a:cs typeface="Segoe UI" panose="020B0502040204020203" pitchFamily="34" charset="0"/>
              </a:rPr>
              <a:t>V</a:t>
            </a:r>
            <a:r>
              <a:rPr lang="vi-VN" sz="2400" noProof="1">
                <a:solidFill>
                  <a:srgbClr val="FF0000"/>
                </a:solidFill>
                <a:latin typeface="Segoe UI" panose="020B0502040204020203" pitchFamily="34" charset="0"/>
                <a:cs typeface="Segoe UI" panose="020B0502040204020203" pitchFamily="34" charset="0"/>
              </a:rPr>
              <a:t>irut trên trình duyệt dưới dạng tiện ích</a:t>
            </a:r>
            <a:r>
              <a:rPr lang="en-US" sz="2400" noProof="1">
                <a:solidFill>
                  <a:srgbClr val="FF0000"/>
                </a:solidFill>
                <a:latin typeface="Segoe UI" panose="020B0502040204020203" pitchFamily="34" charset="0"/>
                <a:cs typeface="Segoe UI" panose="020B0502040204020203" pitchFamily="34" charset="0"/>
              </a:rPr>
              <a:t> </a:t>
            </a:r>
            <a:r>
              <a:rPr lang="vi-VN" sz="2400" noProof="1">
                <a:solidFill>
                  <a:schemeClr val="accent3">
                    <a:lumMod val="50000"/>
                  </a:schemeClr>
                </a:solidFill>
                <a:latin typeface="Segoe UI" panose="020B0502040204020203" pitchFamily="34" charset="0"/>
                <a:cs typeface="Segoe UI" panose="020B0502040204020203" pitchFamily="34" charset="0"/>
              </a:rPr>
              <a:t>là một tiện ích bổ sung cho virus máy tính khiến nó trở thành một phần của hệ điều hành máy tính chủ máy tính.</a:t>
            </a:r>
            <a:endParaRPr lang="vi-VN" sz="3600" noProof="1">
              <a:solidFill>
                <a:schemeClr val="accent3">
                  <a:lumMod val="50000"/>
                </a:schemeClr>
              </a:solidFill>
              <a:latin typeface="Segoe UI" panose="020B0502040204020203" pitchFamily="34" charset="0"/>
              <a:ea typeface="SimSun" panose="02010600030101010101" pitchFamily="2" charset="-122"/>
              <a:cs typeface="Segoe UI" panose="020B0502040204020203" pitchFamily="34" charset="0"/>
            </a:endParaRPr>
          </a:p>
        </p:txBody>
      </p:sp>
      <p:pic>
        <p:nvPicPr>
          <p:cNvPr id="8" name="res_e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719095" y="337286"/>
            <a:ext cx="60960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wipe(down)">
                                      <p:cBhvr>
                                        <p:cTn id="36" dur="500"/>
                                        <p:tgtEl>
                                          <p:spTgt spid="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153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41" fill="hold" display="0">
                  <p:stCondLst>
                    <p:cond delay="indefinite"/>
                  </p:stCondLst>
                  <p:endCondLst>
                    <p:cond evt="onStopAudio" delay="0">
                      <p:tgtEl>
                        <p:sldTgt/>
                      </p:tgtEl>
                    </p:cond>
                  </p:endCondLst>
                </p:cTn>
                <p:tgtEl>
                  <p:spTgt spid="8"/>
                </p:tgtEl>
              </p:cMediaNode>
            </p:audio>
          </p:childTnLst>
        </p:cTn>
      </p:par>
    </p:tnLst>
    <p:bldLst>
      <p:bldP spid="3" grpId="0" animBg="1"/>
      <p:bldP spid="4" grpId="0" animBg="1"/>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Segoe UI" panose="020B0502040204020203" pitchFamily="34" charset="0"/>
                <a:cs typeface="Segoe UI" panose="020B0502040204020203" pitchFamily="34" charset="0"/>
              </a:rPr>
              <a:t>26</a:t>
            </a:fld>
            <a:endParaRPr lang="en-GB">
              <a:latin typeface="Segoe UI" panose="020B0502040204020203" pitchFamily="34" charset="0"/>
              <a:cs typeface="Segoe UI" panose="020B0502040204020203" pitchFamily="34" charset="0"/>
            </a:endParaRPr>
          </a:p>
        </p:txBody>
      </p:sp>
      <p:sp>
        <p:nvSpPr>
          <p:cNvPr id="4" name="Rectangle: Folded Corner 3"/>
          <p:cNvSpPr/>
          <p:nvPr/>
        </p:nvSpPr>
        <p:spPr>
          <a:xfrm>
            <a:off x="522909" y="1521193"/>
            <a:ext cx="8445084" cy="131781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accent1">
                    <a:lumMod val="50000"/>
                  </a:schemeClr>
                </a:solidFill>
                <a:latin typeface="Segoe UI" panose="020B0502040204020203" pitchFamily="34" charset="0"/>
                <a:cs typeface="Segoe UI" panose="020B0502040204020203" pitchFamily="34" charset="0"/>
              </a:rPr>
              <a:t>A </a:t>
            </a:r>
            <a:r>
              <a:rPr lang="en-US" sz="2800" dirty="0">
                <a:solidFill>
                  <a:srgbClr val="FF0000"/>
                </a:solidFill>
                <a:latin typeface="Segoe UI" panose="020B0502040204020203" pitchFamily="34" charset="0"/>
                <a:cs typeface="Segoe UI" panose="020B0502040204020203" pitchFamily="34" charset="0"/>
              </a:rPr>
              <a:t>resident virus </a:t>
            </a:r>
            <a:r>
              <a:rPr lang="en-US" sz="2800" dirty="0">
                <a:solidFill>
                  <a:schemeClr val="accent1">
                    <a:lumMod val="50000"/>
                  </a:schemeClr>
                </a:solidFill>
                <a:latin typeface="Segoe UI" panose="020B0502040204020203" pitchFamily="34" charset="0"/>
                <a:cs typeface="Segoe UI" panose="020B0502040204020203" pitchFamily="34" charset="0"/>
              </a:rPr>
              <a:t>is a computer virus that becomes part of a file or disk drive but does nothing until activated by a trigger event.</a:t>
            </a:r>
            <a:endParaRPr kumimoji="0" lang="en-US" sz="2800" b="0" i="0" u="none" strike="noStrike" kern="1200" cap="none" spc="0" normalizeH="0" baseline="0" noProof="0" dirty="0">
              <a:ln>
                <a:noFill/>
              </a:ln>
              <a:solidFill>
                <a:schemeClr val="accent1">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5" name="Rectangle: Folded Corner 4"/>
          <p:cNvSpPr/>
          <p:nvPr/>
        </p:nvSpPr>
        <p:spPr>
          <a:xfrm>
            <a:off x="522909" y="146728"/>
            <a:ext cx="3933371" cy="1030564"/>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dirty="0">
                <a:solidFill>
                  <a:schemeClr val="accent1">
                    <a:lumMod val="50000"/>
                  </a:schemeClr>
                </a:solidFill>
                <a:latin typeface="Segoe UI" panose="020B0502040204020203" pitchFamily="34" charset="0"/>
                <a:cs typeface="Segoe UI" panose="020B0502040204020203" pitchFamily="34" charset="0"/>
              </a:rPr>
              <a:t>resident virus</a:t>
            </a:r>
          </a:p>
          <a:p>
            <a:pPr lvl="0" algn="ctr">
              <a:defRPr/>
            </a:pPr>
            <a:r>
              <a:rPr lang="en-US" sz="2800" noProof="1">
                <a:solidFill>
                  <a:schemeClr val="accent2">
                    <a:lumMod val="50000"/>
                  </a:schemeClr>
                </a:solidFill>
                <a:latin typeface="Segoe UI" panose="020B0502040204020203" pitchFamily="34" charset="0"/>
                <a:cs typeface="Segoe UI" panose="020B0502040204020203" pitchFamily="34" charset="0"/>
              </a:rPr>
              <a:t>/rɛzədənt/ / ‘vaɪrəs </a:t>
            </a:r>
            <a:r>
              <a:rPr lang="en-US" sz="3200" noProof="1">
                <a:solidFill>
                  <a:schemeClr val="accent2">
                    <a:lumMod val="50000"/>
                  </a:schemeClr>
                </a:solidFill>
                <a:latin typeface="Segoe UI" panose="020B0502040204020203" pitchFamily="34" charset="0"/>
                <a:cs typeface="Segoe UI" panose="020B0502040204020203" pitchFamily="34" charset="0"/>
              </a:rPr>
              <a:t>/</a:t>
            </a:r>
            <a:endParaRPr kumimoji="0" lang="en-US" sz="3200" b="0" i="0" u="none" strike="noStrike" kern="1200" cap="none" spc="0" normalizeH="0" baseline="0" noProof="1">
              <a:ln>
                <a:noFill/>
              </a:ln>
              <a:solidFill>
                <a:schemeClr val="accent2">
                  <a:lumMod val="50000"/>
                </a:schemeClr>
              </a:solidFill>
              <a:effectLst/>
              <a:uLnTx/>
              <a:uFillTx/>
              <a:latin typeface="Segoe UI" panose="020B0502040204020203" pitchFamily="34" charset="0"/>
              <a:ea typeface="Tahoma" panose="020B0604030504040204" pitchFamily="34" charset="0"/>
              <a:cs typeface="Segoe UI" panose="020B0502040204020203" pitchFamily="34" charset="0"/>
            </a:endParaRPr>
          </a:p>
        </p:txBody>
      </p:sp>
      <p:sp>
        <p:nvSpPr>
          <p:cNvPr id="6" name="Oval 5"/>
          <p:cNvSpPr/>
          <p:nvPr/>
        </p:nvSpPr>
        <p:spPr>
          <a:xfrm>
            <a:off x="6108432" y="146727"/>
            <a:ext cx="2757714" cy="1030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noProof="1">
                <a:latin typeface="Segoe UI" panose="020B0502040204020203" pitchFamily="34" charset="0"/>
                <a:cs typeface="Segoe UI" panose="020B0502040204020203" pitchFamily="34" charset="0"/>
              </a:rPr>
              <a:t>Virut cư trú</a:t>
            </a:r>
          </a:p>
        </p:txBody>
      </p:sp>
      <p:sp>
        <p:nvSpPr>
          <p:cNvPr id="7" name="Rectangle: Folded Corner 6"/>
          <p:cNvSpPr/>
          <p:nvPr/>
        </p:nvSpPr>
        <p:spPr>
          <a:xfrm>
            <a:off x="5150058" y="2839003"/>
            <a:ext cx="4097851" cy="493568"/>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Segoe UI" panose="020B0502040204020203" pitchFamily="34" charset="0"/>
                <a:ea typeface="Tahoma" panose="020B0604030504040204" pitchFamily="34" charset="0"/>
                <a:cs typeface="Segoe UI" panose="020B0502040204020203" pitchFamily="34" charset="0"/>
              </a:rPr>
              <a:t>(Book 3, page 38)</a:t>
            </a:r>
            <a:endParaRPr lang="en-US" sz="2400" dirty="0">
              <a:solidFill>
                <a:schemeClr val="accent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8" name="Rectangle: Folded Corner 7"/>
          <p:cNvSpPr/>
          <p:nvPr/>
        </p:nvSpPr>
        <p:spPr>
          <a:xfrm>
            <a:off x="611909" y="3232959"/>
            <a:ext cx="7975500" cy="1417422"/>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000" noProof="1">
                <a:latin typeface="Segoe UI" panose="020B0502040204020203" pitchFamily="34" charset="0"/>
                <a:cs typeface="Segoe UI" panose="020B0502040204020203" pitchFamily="34" charset="0"/>
              </a:rPr>
              <a:t>Virut cư trú</a:t>
            </a:r>
          </a:p>
          <a:p>
            <a:pPr>
              <a:lnSpc>
                <a:spcPct val="107000"/>
              </a:lnSpc>
            </a:pPr>
            <a:r>
              <a:rPr lang="en-US" sz="2400" noProof="1">
                <a:solidFill>
                  <a:srgbClr val="FF0000"/>
                </a:solidFill>
                <a:latin typeface="Segoe UI" panose="020B0502040204020203" pitchFamily="34" charset="0"/>
                <a:cs typeface="Segoe UI" panose="020B0502040204020203" pitchFamily="34" charset="0"/>
              </a:rPr>
              <a:t>	Virut cư trú </a:t>
            </a:r>
            <a:r>
              <a:rPr lang="vi-VN" sz="2400" noProof="1">
                <a:solidFill>
                  <a:srgbClr val="002060"/>
                </a:solidFill>
                <a:latin typeface="Segoe UI" panose="020B0502040204020203" pitchFamily="34" charset="0"/>
                <a:cs typeface="Segoe UI" panose="020B0502040204020203" pitchFamily="34" charset="0"/>
              </a:rPr>
              <a:t>là một vi-rút máy tính trở thành một phần của tệp hoặc ổ đĩa nhưng không làm gì cho đến khi được kích hoạt bởi một sự kiện kích hoạt.</a:t>
            </a:r>
            <a:endParaRPr lang="vi-VN" sz="3600" noProof="1">
              <a:solidFill>
                <a:srgbClr val="002060"/>
              </a:solidFill>
              <a:latin typeface="Segoe UI" panose="020B0502040204020203" pitchFamily="34" charset="0"/>
              <a:ea typeface="SimSun" panose="02010600030101010101" pitchFamily="2" charset="-122"/>
              <a:cs typeface="Segoe UI" panose="020B0502040204020203" pitchFamily="34" charset="0"/>
            </a:endParaRPr>
          </a:p>
        </p:txBody>
      </p:sp>
      <p:pic>
        <p:nvPicPr>
          <p:cNvPr id="9" name="res_vi">
            <a:hlinkClick r:id="" action="ppaction://media"/>
            <a:extLst>
              <a:ext uri="{FF2B5EF4-FFF2-40B4-BE49-F238E27FC236}">
                <a16:creationId xmlns:a16="http://schemas.microsoft.com/office/drawing/2014/main" id="{5C874968-6B73-49E0-8A74-4D8FFF8991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72756" y="392490"/>
            <a:ext cx="60960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148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9"/>
                </p:tgtEl>
              </p:cMediaNode>
            </p:audio>
          </p:childTnLst>
        </p:cTn>
      </p:par>
    </p:tnLst>
    <p:bldLst>
      <p:bldP spid="4" grpId="0" animBg="1"/>
      <p:bldP spid="5"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99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pic>
        <p:nvPicPr>
          <p:cNvPr id="8194" name="Picture 2" descr="IELTS &amp; TOEFL - BÀI THI NÀO DỄ HƠ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523875"/>
            <a:ext cx="4362450" cy="4095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99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sp>
        <p:nvSpPr>
          <p:cNvPr id="4" name="TextBox 3"/>
          <p:cNvSpPr txBox="1"/>
          <p:nvPr/>
        </p:nvSpPr>
        <p:spPr>
          <a:xfrm>
            <a:off x="1186986" y="1106261"/>
            <a:ext cx="6770028" cy="4016484"/>
          </a:xfrm>
          <a:prstGeom prst="rect">
            <a:avLst/>
          </a:prstGeom>
          <a:solidFill>
            <a:schemeClr val="bg1"/>
          </a:solidFill>
          <a:ln>
            <a:solidFill>
              <a:schemeClr val="accent3">
                <a:lumMod val="60000"/>
                <a:lumOff val="40000"/>
              </a:schemeClr>
            </a:solidFill>
          </a:ln>
        </p:spPr>
        <p:txBody>
          <a:bodyPr wrap="square" rtlCol="0">
            <a:spAutoFit/>
          </a:bodyPr>
          <a:lstStyle/>
          <a:p>
            <a:pPr algn="just"/>
            <a:r>
              <a:rPr lang="en-US" sz="1500" dirty="0">
                <a:solidFill>
                  <a:schemeClr val="tx1"/>
                </a:solidFill>
                <a:latin typeface="Segoe UI" panose="020B0502040204020203" pitchFamily="34" charset="0"/>
                <a:cs typeface="Segoe UI" panose="020B0502040204020203" pitchFamily="34" charset="0"/>
              </a:rPr>
              <a:t>(Wilmington) - Donald Greene has been arrested by Interpol on computer hacking charges. Interpol claims that Greene, a computer </a:t>
            </a:r>
            <a:r>
              <a:rPr lang="en-US" sz="1500" b="1" dirty="0">
                <a:solidFill>
                  <a:srgbClr val="FF0000"/>
                </a:solidFill>
                <a:latin typeface="Segoe UI" panose="020B0502040204020203" pitchFamily="34" charset="0"/>
                <a:cs typeface="Segoe UI" panose="020B0502040204020203" pitchFamily="34" charset="0"/>
              </a:rPr>
              <a:t>hacker</a:t>
            </a:r>
            <a:r>
              <a:rPr lang="en-US" sz="1500" dirty="0">
                <a:solidFill>
                  <a:schemeClr val="tx1"/>
                </a:solidFill>
                <a:latin typeface="Segoe UI" panose="020B0502040204020203" pitchFamily="34" charset="0"/>
                <a:cs typeface="Segoe UI" panose="020B0502040204020203" pitchFamily="34" charset="0"/>
              </a:rPr>
              <a:t>, planted </a:t>
            </a:r>
            <a:r>
              <a:rPr lang="en-US" sz="1500" b="1" dirty="0">
                <a:solidFill>
                  <a:srgbClr val="FF0000"/>
                </a:solidFill>
                <a:latin typeface="Segoe UI" panose="020B0502040204020203" pitchFamily="34" charset="0"/>
                <a:cs typeface="Segoe UI" panose="020B0502040204020203" pitchFamily="34" charset="0"/>
              </a:rPr>
              <a:t>viruses</a:t>
            </a:r>
            <a:r>
              <a:rPr lang="en-US" sz="1500" dirty="0">
                <a:solidFill>
                  <a:schemeClr val="tx1"/>
                </a:solidFill>
                <a:latin typeface="Segoe UI" panose="020B0502040204020203" pitchFamily="34" charset="0"/>
                <a:cs typeface="Segoe UI" panose="020B0502040204020203" pitchFamily="34" charset="0"/>
              </a:rPr>
              <a:t> on unwitting </a:t>
            </a:r>
            <a:r>
              <a:rPr lang="en-US" sz="1500" b="1" dirty="0">
                <a:solidFill>
                  <a:srgbClr val="FF0000"/>
                </a:solidFill>
                <a:latin typeface="Segoe UI" panose="020B0502040204020203" pitchFamily="34" charset="0"/>
                <a:cs typeface="Segoe UI" panose="020B0502040204020203" pitchFamily="34" charset="0"/>
              </a:rPr>
              <a:t>host</a:t>
            </a:r>
            <a:r>
              <a:rPr lang="en-US" sz="1500" dirty="0">
                <a:solidFill>
                  <a:schemeClr val="tx1"/>
                </a:solidFill>
                <a:latin typeface="Segoe UI" panose="020B0502040204020203" pitchFamily="34" charset="0"/>
                <a:cs typeface="Segoe UI" panose="020B0502040204020203" pitchFamily="34" charset="0"/>
              </a:rPr>
              <a:t> computers. It is thought that Greene used a method called "</a:t>
            </a:r>
            <a:r>
              <a:rPr lang="en-US" sz="1500" b="1" dirty="0">
                <a:solidFill>
                  <a:srgbClr val="FF0000"/>
                </a:solidFill>
                <a:latin typeface="Segoe UI" panose="020B0502040204020203" pitchFamily="34" charset="0"/>
                <a:cs typeface="Segoe UI" panose="020B0502040204020203" pitchFamily="34" charset="0"/>
              </a:rPr>
              <a:t>piggybacking</a:t>
            </a:r>
            <a:r>
              <a:rPr lang="en-US" sz="1500" dirty="0">
                <a:solidFill>
                  <a:schemeClr val="tx1"/>
                </a:solidFill>
                <a:latin typeface="Segoe UI" panose="020B0502040204020203" pitchFamily="34" charset="0"/>
                <a:cs typeface="Segoe UI" panose="020B0502040204020203" pitchFamily="34" charset="0"/>
              </a:rPr>
              <a:t>" to gain access to computers when their owners </a:t>
            </a:r>
            <a:r>
              <a:rPr lang="en-US" sz="1500" b="1" dirty="0">
                <a:solidFill>
                  <a:srgbClr val="FF0000"/>
                </a:solidFill>
                <a:latin typeface="Segoe UI" panose="020B0502040204020203" pitchFamily="34" charset="0"/>
                <a:cs typeface="Segoe UI" panose="020B0502040204020203" pitchFamily="34" charset="0"/>
              </a:rPr>
              <a:t>logged in</a:t>
            </a:r>
            <a:r>
              <a:rPr lang="en-US" sz="1500" dirty="0">
                <a:solidFill>
                  <a:schemeClr val="tx1"/>
                </a:solidFill>
                <a:latin typeface="Segoe UI" panose="020B0502040204020203" pitchFamily="34" charset="0"/>
                <a:cs typeface="Segoe UI" panose="020B0502040204020203" pitchFamily="34" charset="0"/>
              </a:rPr>
              <a:t>. This gave him access to the computer's protective firewall and allowed him to disable it. </a:t>
            </a:r>
          </a:p>
          <a:p>
            <a:pPr algn="just"/>
            <a:r>
              <a:rPr lang="en-US" sz="1500" dirty="0">
                <a:solidFill>
                  <a:schemeClr val="tx1"/>
                </a:solidFill>
                <a:latin typeface="Segoe UI" panose="020B0502040204020203" pitchFamily="34" charset="0"/>
                <a:cs typeface="Segoe UI" panose="020B0502040204020203" pitchFamily="34" charset="0"/>
              </a:rPr>
              <a:t>Interpol says that Greene has done over $50 million in damage. Most of this damage was done when he used </a:t>
            </a:r>
            <a:r>
              <a:rPr lang="en-US" sz="1500" b="1" dirty="0">
                <a:solidFill>
                  <a:srgbClr val="FF0000"/>
                </a:solidFill>
                <a:latin typeface="Segoe UI" panose="020B0502040204020203" pitchFamily="34" charset="0"/>
                <a:cs typeface="Segoe UI" panose="020B0502040204020203" pitchFamily="34" charset="0"/>
              </a:rPr>
              <a:t>overwriting</a:t>
            </a:r>
            <a:r>
              <a:rPr lang="en-US" sz="1500" dirty="0">
                <a:solidFill>
                  <a:schemeClr val="tx1"/>
                </a:solidFill>
                <a:latin typeface="Segoe UI" panose="020B0502040204020203" pitchFamily="34" charset="0"/>
                <a:cs typeface="Segoe UI" panose="020B0502040204020203" pitchFamily="34" charset="0"/>
              </a:rPr>
              <a:t> </a:t>
            </a:r>
            <a:r>
              <a:rPr lang="en-US" sz="1500" b="1" dirty="0">
                <a:solidFill>
                  <a:srgbClr val="FF0000"/>
                </a:solidFill>
                <a:latin typeface="Segoe UI" panose="020B0502040204020203" pitchFamily="34" charset="0"/>
                <a:cs typeface="Segoe UI" panose="020B0502040204020203" pitchFamily="34" charset="0"/>
              </a:rPr>
              <a:t>viruses</a:t>
            </a:r>
            <a:r>
              <a:rPr lang="en-US" sz="1500" dirty="0">
                <a:solidFill>
                  <a:schemeClr val="tx1"/>
                </a:solidFill>
                <a:latin typeface="Segoe UI" panose="020B0502040204020203" pitchFamily="34" charset="0"/>
                <a:cs typeface="Segoe UI" panose="020B0502040204020203" pitchFamily="34" charset="0"/>
              </a:rPr>
              <a:t> to overwrite and destroy files on government computer systems. But Greene targeted home computers, too. For these, anti-virus software was unable to stop Greene's viruses because he included </a:t>
            </a:r>
            <a:r>
              <a:rPr lang="en-US" sz="1500" b="1" dirty="0">
                <a:solidFill>
                  <a:srgbClr val="FF0000"/>
                </a:solidFill>
                <a:latin typeface="Segoe UI" panose="020B0502040204020203" pitchFamily="34" charset="0"/>
                <a:cs typeface="Segoe UI" panose="020B0502040204020203" pitchFamily="34" charset="0"/>
              </a:rPr>
              <a:t>anti-antivirus viruses </a:t>
            </a:r>
            <a:r>
              <a:rPr lang="en-US" sz="1500" dirty="0">
                <a:solidFill>
                  <a:schemeClr val="tx1"/>
                </a:solidFill>
                <a:latin typeface="Segoe UI" panose="020B0502040204020203" pitchFamily="34" charset="0"/>
                <a:cs typeface="Segoe UI" panose="020B0502040204020203" pitchFamily="34" charset="0"/>
              </a:rPr>
              <a:t>with them. These viruses essentially shut down anti-virus software. Greene is also alleged to have used </a:t>
            </a:r>
            <a:r>
              <a:rPr lang="en-US" sz="1500" b="1" dirty="0">
                <a:solidFill>
                  <a:srgbClr val="FF0000"/>
                </a:solidFill>
                <a:latin typeface="Segoe UI" panose="020B0502040204020203" pitchFamily="34" charset="0"/>
                <a:cs typeface="Segoe UI" panose="020B0502040204020203" pitchFamily="34" charset="0"/>
              </a:rPr>
              <a:t>resident viruses</a:t>
            </a:r>
            <a:r>
              <a:rPr lang="en-US" sz="1500" dirty="0">
                <a:solidFill>
                  <a:schemeClr val="tx1"/>
                </a:solidFill>
                <a:latin typeface="Segoe UI" panose="020B0502040204020203" pitchFamily="34" charset="0"/>
                <a:cs typeface="Segoe UI" panose="020B0502040204020203" pitchFamily="34" charset="0"/>
              </a:rPr>
              <a:t>. These viruses </a:t>
            </a:r>
            <a:r>
              <a:rPr lang="en-US" sz="1500" b="1" dirty="0">
                <a:solidFill>
                  <a:srgbClr val="FF0000"/>
                </a:solidFill>
                <a:latin typeface="Segoe UI" panose="020B0502040204020203" pitchFamily="34" charset="0"/>
                <a:cs typeface="Segoe UI" panose="020B0502040204020203" pitchFamily="34" charset="0"/>
              </a:rPr>
              <a:t>imbed</a:t>
            </a:r>
            <a:r>
              <a:rPr lang="en-US" sz="1500" dirty="0">
                <a:solidFill>
                  <a:schemeClr val="tx1"/>
                </a:solidFill>
                <a:latin typeface="Segoe UI" panose="020B0502040204020203" pitchFamily="34" charset="0"/>
                <a:cs typeface="Segoe UI" panose="020B0502040204020203" pitchFamily="34" charset="0"/>
              </a:rPr>
              <a:t> themselves in a file or disk drive. When </a:t>
            </a:r>
            <a:r>
              <a:rPr lang="en-US" sz="1500" b="1" dirty="0">
                <a:solidFill>
                  <a:srgbClr val="FF0000"/>
                </a:solidFill>
                <a:latin typeface="Segoe UI" panose="020B0502040204020203" pitchFamily="34" charset="0"/>
                <a:cs typeface="Segoe UI" panose="020B0502040204020203" pitchFamily="34" charset="0"/>
              </a:rPr>
              <a:t>resident extensions </a:t>
            </a:r>
            <a:r>
              <a:rPr lang="en-US" sz="1500" dirty="0">
                <a:solidFill>
                  <a:schemeClr val="tx1"/>
                </a:solidFill>
                <a:latin typeface="Segoe UI" panose="020B0502040204020203" pitchFamily="34" charset="0"/>
                <a:cs typeface="Segoe UI" panose="020B0502040204020203" pitchFamily="34" charset="0"/>
              </a:rPr>
              <a:t>are included with them, they become a part of the computer's operating system. This makes them nearly impossible to get rid of. As with all viruses, Greene's viruses are said to have </a:t>
            </a:r>
            <a:r>
              <a:rPr lang="en-US" sz="1500" b="1" dirty="0">
                <a:solidFill>
                  <a:srgbClr val="FF0000"/>
                </a:solidFill>
                <a:latin typeface="Segoe UI" panose="020B0502040204020203" pitchFamily="34" charset="0"/>
                <a:cs typeface="Segoe UI" panose="020B0502040204020203" pitchFamily="34" charset="0"/>
              </a:rPr>
              <a:t>replicated</a:t>
            </a:r>
            <a:r>
              <a:rPr lang="en-US" sz="1500" dirty="0">
                <a:solidFill>
                  <a:schemeClr val="tx1"/>
                </a:solidFill>
                <a:latin typeface="Segoe UI" panose="020B0502040204020203" pitchFamily="34" charset="0"/>
                <a:cs typeface="Segoe UI" panose="020B0502040204020203" pitchFamily="34" charset="0"/>
              </a:rPr>
              <a:t> themselves quickly to </a:t>
            </a:r>
            <a:r>
              <a:rPr lang="en-US" sz="1500" b="1" dirty="0">
                <a:solidFill>
                  <a:srgbClr val="FF0000"/>
                </a:solidFill>
                <a:latin typeface="Segoe UI" panose="020B0502040204020203" pitchFamily="34" charset="0"/>
                <a:cs typeface="Segoe UI" panose="020B0502040204020203" pitchFamily="34" charset="0"/>
              </a:rPr>
              <a:t>infect</a:t>
            </a:r>
            <a:r>
              <a:rPr lang="en-US" sz="1500" dirty="0">
                <a:solidFill>
                  <a:schemeClr val="tx1"/>
                </a:solidFill>
                <a:latin typeface="Segoe UI" panose="020B0502040204020203" pitchFamily="34" charset="0"/>
                <a:cs typeface="Segoe UI" panose="020B0502040204020203" pitchFamily="34" charset="0"/>
              </a:rPr>
              <a:t> multiple computers</a:t>
            </a:r>
          </a:p>
        </p:txBody>
      </p:sp>
      <p:sp>
        <p:nvSpPr>
          <p:cNvPr id="6" name="TextBox 5"/>
          <p:cNvSpPr txBox="1"/>
          <p:nvPr/>
        </p:nvSpPr>
        <p:spPr>
          <a:xfrm>
            <a:off x="2490281" y="-1735"/>
            <a:ext cx="4348930" cy="1107996"/>
          </a:xfrm>
          <a:prstGeom prst="rect">
            <a:avLst/>
          </a:prstGeom>
          <a:noFill/>
        </p:spPr>
        <p:txBody>
          <a:bodyPr wrap="square" rtlCol="0">
            <a:spAutoFit/>
          </a:bodyPr>
          <a:lstStyle/>
          <a:p>
            <a:r>
              <a:rPr lang="en-US" b="1" dirty="0">
                <a:solidFill>
                  <a:srgbClr val="C00000"/>
                </a:solidFill>
                <a:latin typeface="Segoe UI" panose="020B0502040204020203" pitchFamily="34" charset="0"/>
                <a:cs typeface="Segoe UI" panose="020B0502040204020203" pitchFamily="34" charset="0"/>
              </a:rPr>
              <a:t>LINCOLNSHIRE BANK </a:t>
            </a:r>
          </a:p>
          <a:p>
            <a:r>
              <a:rPr lang="en-US" sz="2400" b="1" dirty="0">
                <a:solidFill>
                  <a:srgbClr val="C00000"/>
                </a:solidFill>
                <a:latin typeface="Segoe UI" panose="020B0502040204020203" pitchFamily="34" charset="0"/>
                <a:cs typeface="Segoe UI" panose="020B0502040204020203" pitchFamily="34" charset="0"/>
              </a:rPr>
              <a:t>LOCAL MAN ARRESTED ON </a:t>
            </a:r>
          </a:p>
          <a:p>
            <a:r>
              <a:rPr lang="en-US" sz="2800" b="1" dirty="0">
                <a:solidFill>
                  <a:srgbClr val="C00000"/>
                </a:solidFill>
                <a:latin typeface="Segoe UI" panose="020B0502040204020203" pitchFamily="34" charset="0"/>
                <a:cs typeface="Segoe UI" panose="020B0502040204020203" pitchFamily="34" charset="0"/>
              </a:rPr>
              <a:t>Hacking Charges </a:t>
            </a: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99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
        <p:nvSpPr>
          <p:cNvPr id="3" name="TextBox 2"/>
          <p:cNvSpPr txBox="1"/>
          <p:nvPr/>
        </p:nvSpPr>
        <p:spPr>
          <a:xfrm>
            <a:off x="0" y="1888272"/>
            <a:ext cx="3041374" cy="1323439"/>
          </a:xfrm>
          <a:prstGeom prst="rect">
            <a:avLst/>
          </a:prstGeom>
          <a:solidFill>
            <a:srgbClr val="FF9900"/>
          </a:solidFill>
        </p:spPr>
        <p:txBody>
          <a:bodyPr wrap="squar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Read the newspaper article. </a:t>
            </a:r>
          </a:p>
          <a:p>
            <a:pPr algn="ctr"/>
            <a:r>
              <a:rPr lang="en-US" sz="2000" b="1" dirty="0">
                <a:solidFill>
                  <a:schemeClr val="bg1"/>
                </a:solidFill>
                <a:latin typeface="Segoe UI" panose="020B0502040204020203" pitchFamily="34" charset="0"/>
                <a:cs typeface="Segoe UI" panose="020B0502040204020203" pitchFamily="34" charset="0"/>
              </a:rPr>
              <a:t>Then, choose the right answers.</a:t>
            </a:r>
          </a:p>
        </p:txBody>
      </p:sp>
      <p:sp>
        <p:nvSpPr>
          <p:cNvPr id="4" name="TextBox 3"/>
          <p:cNvSpPr txBox="1"/>
          <p:nvPr/>
        </p:nvSpPr>
        <p:spPr>
          <a:xfrm>
            <a:off x="2950154" y="426334"/>
            <a:ext cx="5637255" cy="4247317"/>
          </a:xfrm>
          <a:prstGeom prst="rect">
            <a:avLst/>
          </a:prstGeom>
          <a:solidFill>
            <a:schemeClr val="bg1"/>
          </a:solidFill>
          <a:ln w="38100">
            <a:solidFill>
              <a:srgbClr val="FF6600"/>
            </a:solidFill>
          </a:ln>
        </p:spPr>
        <p:txBody>
          <a:bodyPr wrap="square" rtlCol="0">
            <a:spAutoFit/>
          </a:bodyPr>
          <a:lstStyle/>
          <a:p>
            <a:r>
              <a:rPr lang="en-US" sz="1800" b="1" dirty="0">
                <a:latin typeface="Segoe UI" panose="020B0502040204020203" pitchFamily="34" charset="0"/>
                <a:cs typeface="Segoe UI" panose="020B0502040204020203" pitchFamily="34" charset="0"/>
              </a:rPr>
              <a:t>1.What is the article mainly about? </a:t>
            </a:r>
          </a:p>
          <a:p>
            <a:r>
              <a:rPr lang="en-US" sz="1800" dirty="0">
                <a:latin typeface="Segoe UI" panose="020B0502040204020203" pitchFamily="34" charset="0"/>
                <a:cs typeface="Segoe UI" panose="020B0502040204020203" pitchFamily="34" charset="0"/>
              </a:rPr>
              <a:t>      A. New types of computer virus </a:t>
            </a:r>
          </a:p>
          <a:p>
            <a:r>
              <a:rPr lang="en-US" sz="1800" dirty="0">
                <a:latin typeface="Segoe UI" panose="020B0502040204020203" pitchFamily="34" charset="0"/>
                <a:cs typeface="Segoe UI" panose="020B0502040204020203" pitchFamily="34" charset="0"/>
              </a:rPr>
              <a:t>      B. A man who is investigating viruses </a:t>
            </a:r>
          </a:p>
          <a:p>
            <a:r>
              <a:rPr lang="en-US" sz="1800" dirty="0">
                <a:latin typeface="Segoe UI" panose="020B0502040204020203" pitchFamily="34" charset="0"/>
                <a:cs typeface="Segoe UI" panose="020B0502040204020203" pitchFamily="34" charset="0"/>
              </a:rPr>
              <a:t>      C. The capture of a man who used viruses </a:t>
            </a:r>
          </a:p>
          <a:p>
            <a:r>
              <a:rPr lang="en-US" sz="1800" dirty="0">
                <a:latin typeface="Segoe UI" panose="020B0502040204020203" pitchFamily="34" charset="0"/>
                <a:cs typeface="Segoe UI" panose="020B0502040204020203" pitchFamily="34" charset="0"/>
              </a:rPr>
              <a:t>      D. A way to protect compute</a:t>
            </a:r>
          </a:p>
          <a:p>
            <a:r>
              <a:rPr lang="en-US" sz="1800" b="1" dirty="0">
                <a:latin typeface="Segoe UI" panose="020B0502040204020203" pitchFamily="34" charset="0"/>
                <a:cs typeface="Segoe UI" panose="020B0502040204020203" pitchFamily="34" charset="0"/>
              </a:rPr>
              <a:t>2. Which type of virus was the most harmful? </a:t>
            </a:r>
          </a:p>
          <a:p>
            <a:r>
              <a:rPr lang="en-US" sz="1800" dirty="0">
                <a:latin typeface="Segoe UI" panose="020B0502040204020203" pitchFamily="34" charset="0"/>
                <a:cs typeface="Segoe UI" panose="020B0502040204020203" pitchFamily="34" charset="0"/>
              </a:rPr>
              <a:t>      A. Overwriting viruses </a:t>
            </a:r>
          </a:p>
          <a:p>
            <a:r>
              <a:rPr lang="en-US" sz="1800" dirty="0">
                <a:latin typeface="Segoe UI" panose="020B0502040204020203" pitchFamily="34" charset="0"/>
                <a:cs typeface="Segoe UI" panose="020B0502040204020203" pitchFamily="34" charset="0"/>
              </a:rPr>
              <a:t>      B. Anti-antivirus viruses </a:t>
            </a:r>
          </a:p>
          <a:p>
            <a:r>
              <a:rPr lang="en-US" sz="1800" dirty="0">
                <a:latin typeface="Segoe UI" panose="020B0502040204020203" pitchFamily="34" charset="0"/>
                <a:cs typeface="Segoe UI" panose="020B0502040204020203" pitchFamily="34" charset="0"/>
              </a:rPr>
              <a:t>      C. Resident extensions </a:t>
            </a:r>
          </a:p>
          <a:p>
            <a:r>
              <a:rPr lang="en-US" sz="1800" dirty="0">
                <a:latin typeface="Segoe UI" panose="020B0502040204020203" pitchFamily="34" charset="0"/>
                <a:cs typeface="Segoe UI" panose="020B0502040204020203" pitchFamily="34" charset="0"/>
              </a:rPr>
              <a:t>      D. Resident viruses rs from viruses </a:t>
            </a:r>
          </a:p>
          <a:p>
            <a:r>
              <a:rPr lang="en-US" sz="1800" b="1" dirty="0">
                <a:latin typeface="Segoe UI" panose="020B0502040204020203" pitchFamily="34" charset="0"/>
                <a:cs typeface="Segoe UI" panose="020B0502040204020203" pitchFamily="34" charset="0"/>
              </a:rPr>
              <a:t>3. What can be inferred about resident viruses?</a:t>
            </a:r>
          </a:p>
          <a:p>
            <a:r>
              <a:rPr lang="en-US" sz="1800" dirty="0">
                <a:latin typeface="Segoe UI" panose="020B0502040204020203" pitchFamily="34" charset="0"/>
                <a:cs typeface="Segoe UI" panose="020B0502040204020203" pitchFamily="34" charset="0"/>
              </a:rPr>
              <a:t>      A. They can disable firewalls. </a:t>
            </a:r>
          </a:p>
          <a:p>
            <a:r>
              <a:rPr lang="en-US" sz="1800" dirty="0">
                <a:latin typeface="Segoe UI" panose="020B0502040204020203" pitchFamily="34" charset="0"/>
                <a:cs typeface="Segoe UI" panose="020B0502040204020203" pitchFamily="34" charset="0"/>
              </a:rPr>
              <a:t>      B. They aid hackers with piggybacking. </a:t>
            </a:r>
          </a:p>
          <a:p>
            <a:r>
              <a:rPr lang="en-US" sz="1800" dirty="0">
                <a:latin typeface="Segoe UI" panose="020B0502040204020203" pitchFamily="34" charset="0"/>
                <a:cs typeface="Segoe UI" panose="020B0502040204020203" pitchFamily="34" charset="0"/>
              </a:rPr>
              <a:t>      C. They do less damage than anti-antivirus viruses. </a:t>
            </a:r>
          </a:p>
          <a:p>
            <a:r>
              <a:rPr lang="en-US" sz="1800" dirty="0">
                <a:latin typeface="Segoe UI" panose="020B0502040204020203" pitchFamily="34" charset="0"/>
                <a:cs typeface="Segoe UI" panose="020B0502040204020203" pitchFamily="34" charset="0"/>
              </a:rPr>
              <a:t>      D. They do not always include resident extensions. </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ox(in)">
                                      <p:cBhvr>
                                        <p:cTn id="15" dur="500"/>
                                        <p:tgtEl>
                                          <p:spTgt spid="4">
                                            <p:txEl>
                                              <p:pRg st="0" end="0"/>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box(in)">
                                      <p:cBhvr>
                                        <p:cTn id="18" dur="500"/>
                                        <p:tgtEl>
                                          <p:spTgt spid="4">
                                            <p:txEl>
                                              <p:pRg st="1" end="1"/>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box(in)">
                                      <p:cBhvr>
                                        <p:cTn id="21" dur="500"/>
                                        <p:tgtEl>
                                          <p:spTgt spid="4">
                                            <p:txEl>
                                              <p:pRg st="2" end="2"/>
                                            </p:txEl>
                                          </p:spTgt>
                                        </p:tgtEl>
                                      </p:cBhvr>
                                    </p:animEffect>
                                  </p:childTnLst>
                                </p:cTn>
                              </p:par>
                              <p:par>
                                <p:cTn id="22" presetID="4" presetClass="entr" presetSubtype="16" fill="hold" nodeType="withEffect">
                                  <p:stCondLst>
                                    <p:cond delay="0"/>
                                  </p:stCondLst>
                                  <p:iterate type="lt">
                                    <p:tmPct val="0"/>
                                  </p:iterate>
                                  <p:childTnLst>
                                    <p:set>
                                      <p:cBhvr>
                                        <p:cTn id="23" dur="1" fill="hold">
                                          <p:stCondLst>
                                            <p:cond delay="0"/>
                                          </p:stCondLst>
                                        </p:cTn>
                                        <p:tgtEl>
                                          <p:spTgt spid="4">
                                            <p:txEl>
                                              <p:pRg st="3" end="3"/>
                                            </p:txEl>
                                          </p:spTgt>
                                        </p:tgtEl>
                                        <p:attrNameLst>
                                          <p:attrName>style.visibility</p:attrName>
                                        </p:attrNameLst>
                                      </p:cBhvr>
                                      <p:to>
                                        <p:strVal val="visible"/>
                                      </p:to>
                                    </p:set>
                                    <p:animEffect transition="in" filter="box(in)">
                                      <p:cBhvr>
                                        <p:cTn id="24" dur="500"/>
                                        <p:tgtEl>
                                          <p:spTgt spid="4">
                                            <p:txEl>
                                              <p:pRg st="3" end="3"/>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ox(in)">
                                      <p:cBhvr>
                                        <p:cTn id="27" dur="500"/>
                                        <p:tgtEl>
                                          <p:spTgt spid="4">
                                            <p:txEl>
                                              <p:pRg st="4" end="4"/>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box(in)">
                                      <p:cBhvr>
                                        <p:cTn id="30" dur="500"/>
                                        <p:tgtEl>
                                          <p:spTgt spid="4">
                                            <p:txEl>
                                              <p:pRg st="5" end="5"/>
                                            </p:txEl>
                                          </p:spTgt>
                                        </p:tgtEl>
                                      </p:cBhvr>
                                    </p:animEffect>
                                  </p:childTnLst>
                                </p:cTn>
                              </p:par>
                              <p:par>
                                <p:cTn id="31" presetID="4" presetClass="entr" presetSubtype="16" fill="hold" nodeType="withEffect">
                                  <p:stCondLst>
                                    <p:cond delay="0"/>
                                  </p:stCondLst>
                                  <p:iterate type="lt">
                                    <p:tmPct val="0"/>
                                  </p:iterate>
                                  <p:childTnLst>
                                    <p:set>
                                      <p:cBhvr>
                                        <p:cTn id="32" dur="1" fill="hold">
                                          <p:stCondLst>
                                            <p:cond delay="0"/>
                                          </p:stCondLst>
                                        </p:cTn>
                                        <p:tgtEl>
                                          <p:spTgt spid="4">
                                            <p:txEl>
                                              <p:pRg st="6" end="6"/>
                                            </p:txEl>
                                          </p:spTgt>
                                        </p:tgtEl>
                                        <p:attrNameLst>
                                          <p:attrName>style.visibility</p:attrName>
                                        </p:attrNameLst>
                                      </p:cBhvr>
                                      <p:to>
                                        <p:strVal val="visible"/>
                                      </p:to>
                                    </p:set>
                                    <p:animEffect transition="in" filter="box(in)">
                                      <p:cBhvr>
                                        <p:cTn id="33" dur="500"/>
                                        <p:tgtEl>
                                          <p:spTgt spid="4">
                                            <p:txEl>
                                              <p:pRg st="6" end="6"/>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box(in)">
                                      <p:cBhvr>
                                        <p:cTn id="36" dur="500"/>
                                        <p:tgtEl>
                                          <p:spTgt spid="4">
                                            <p:txEl>
                                              <p:pRg st="7" end="7"/>
                                            </p:txEl>
                                          </p:spTgt>
                                        </p:tgtEl>
                                      </p:cBhvr>
                                    </p:animEffect>
                                  </p:childTnLst>
                                </p:cTn>
                              </p:par>
                              <p:par>
                                <p:cTn id="37" presetID="4" presetClass="entr" presetSubtype="16"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box(in)">
                                      <p:cBhvr>
                                        <p:cTn id="39" dur="500"/>
                                        <p:tgtEl>
                                          <p:spTgt spid="4">
                                            <p:txEl>
                                              <p:pRg st="8" end="8"/>
                                            </p:txEl>
                                          </p:spTgt>
                                        </p:tgtEl>
                                      </p:cBhvr>
                                    </p:animEffect>
                                  </p:childTnLst>
                                </p:cTn>
                              </p:par>
                              <p:par>
                                <p:cTn id="40" presetID="4" presetClass="entr" presetSubtype="16" fill="hold" nodeType="with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box(in)">
                                      <p:cBhvr>
                                        <p:cTn id="42" dur="500"/>
                                        <p:tgtEl>
                                          <p:spTgt spid="4">
                                            <p:txEl>
                                              <p:pRg st="9" end="9"/>
                                            </p:txEl>
                                          </p:spTgt>
                                        </p:tgtEl>
                                      </p:cBhvr>
                                    </p:animEffect>
                                  </p:childTnLst>
                                </p:cTn>
                              </p:par>
                              <p:par>
                                <p:cTn id="43" presetID="4" presetClass="entr" presetSubtype="16"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box(in)">
                                      <p:cBhvr>
                                        <p:cTn id="45" dur="500"/>
                                        <p:tgtEl>
                                          <p:spTgt spid="4">
                                            <p:txEl>
                                              <p:pRg st="10" end="10"/>
                                            </p:txEl>
                                          </p:spTgt>
                                        </p:tgtEl>
                                      </p:cBhvr>
                                    </p:animEffect>
                                  </p:childTnLst>
                                </p:cTn>
                              </p:par>
                              <p:par>
                                <p:cTn id="46" presetID="4" presetClass="entr" presetSubtype="16" fill="hold" nodeType="with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box(in)">
                                      <p:cBhvr>
                                        <p:cTn id="48" dur="500"/>
                                        <p:tgtEl>
                                          <p:spTgt spid="4">
                                            <p:txEl>
                                              <p:pRg st="11" end="11"/>
                                            </p:txEl>
                                          </p:spTgt>
                                        </p:tgtEl>
                                      </p:cBhvr>
                                    </p:animEffect>
                                  </p:childTnLst>
                                </p:cTn>
                              </p:par>
                              <p:par>
                                <p:cTn id="49" presetID="4" presetClass="entr" presetSubtype="16" fill="hold" nodeType="with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animEffect transition="in" filter="box(in)">
                                      <p:cBhvr>
                                        <p:cTn id="51" dur="500"/>
                                        <p:tgtEl>
                                          <p:spTgt spid="4">
                                            <p:txEl>
                                              <p:pRg st="12" end="12"/>
                                            </p:txEl>
                                          </p:spTgt>
                                        </p:tgtEl>
                                      </p:cBhvr>
                                    </p:animEffect>
                                  </p:childTnLst>
                                </p:cTn>
                              </p:par>
                              <p:par>
                                <p:cTn id="52" presetID="4" presetClass="entr" presetSubtype="16" fill="hold" nodeType="withEffect">
                                  <p:stCondLst>
                                    <p:cond delay="0"/>
                                  </p:stCondLst>
                                  <p:childTnLst>
                                    <p:set>
                                      <p:cBhvr>
                                        <p:cTn id="53" dur="1" fill="hold">
                                          <p:stCondLst>
                                            <p:cond delay="0"/>
                                          </p:stCondLst>
                                        </p:cTn>
                                        <p:tgtEl>
                                          <p:spTgt spid="4">
                                            <p:txEl>
                                              <p:pRg st="13" end="13"/>
                                            </p:txEl>
                                          </p:spTgt>
                                        </p:tgtEl>
                                        <p:attrNameLst>
                                          <p:attrName>style.visibility</p:attrName>
                                        </p:attrNameLst>
                                      </p:cBhvr>
                                      <p:to>
                                        <p:strVal val="visible"/>
                                      </p:to>
                                    </p:set>
                                    <p:animEffect transition="in" filter="box(in)">
                                      <p:cBhvr>
                                        <p:cTn id="54" dur="500"/>
                                        <p:tgtEl>
                                          <p:spTgt spid="4">
                                            <p:txEl>
                                              <p:pRg st="13" end="13"/>
                                            </p:txEl>
                                          </p:spTgt>
                                        </p:tgtEl>
                                      </p:cBhvr>
                                    </p:animEffect>
                                  </p:childTnLst>
                                </p:cTn>
                              </p:par>
                              <p:par>
                                <p:cTn id="55" presetID="4" presetClass="entr" presetSubtype="16" fill="hold" nodeType="withEffect">
                                  <p:stCondLst>
                                    <p:cond delay="0"/>
                                  </p:stCondLst>
                                  <p:iterate type="lt">
                                    <p:tmPct val="0"/>
                                  </p:iterate>
                                  <p:childTnLst>
                                    <p:set>
                                      <p:cBhvr>
                                        <p:cTn id="56" dur="1" fill="hold">
                                          <p:stCondLst>
                                            <p:cond delay="0"/>
                                          </p:stCondLst>
                                        </p:cTn>
                                        <p:tgtEl>
                                          <p:spTgt spid="4">
                                            <p:txEl>
                                              <p:pRg st="14" end="14"/>
                                            </p:txEl>
                                          </p:spTgt>
                                        </p:tgtEl>
                                        <p:attrNameLst>
                                          <p:attrName>style.visibility</p:attrName>
                                        </p:attrNameLst>
                                      </p:cBhvr>
                                      <p:to>
                                        <p:strVal val="visible"/>
                                      </p:to>
                                    </p:set>
                                    <p:animEffect transition="in" filter="box(in)">
                                      <p:cBhvr>
                                        <p:cTn id="57" dur="500"/>
                                        <p:tgtEl>
                                          <p:spTgt spid="4">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mph" presetSubtype="0" fill="hold" nodeType="clickEffect">
                                  <p:stCondLst>
                                    <p:cond delay="0"/>
                                  </p:stCondLst>
                                  <p:iterate type="lt">
                                    <p:tmPct val="4000"/>
                                  </p:iterate>
                                  <p:childTnLst>
                                    <p:set>
                                      <p:cBhvr override="childStyle">
                                        <p:cTn id="61" dur="1000" fill="hold"/>
                                        <p:tgtEl>
                                          <p:spTgt spid="4">
                                            <p:txEl>
                                              <p:pRg st="3" end="3"/>
                                            </p:txEl>
                                          </p:spTgt>
                                        </p:tgtEl>
                                        <p:attrNameLst>
                                          <p:attrName>style.color</p:attrName>
                                        </p:attrNameLst>
                                      </p:cBhvr>
                                      <p:to>
                                        <p:clrVal>
                                          <a:schemeClr val="accent2"/>
                                        </p:clrVal>
                                      </p:to>
                                    </p:set>
                                    <p:set>
                                      <p:cBhvr>
                                        <p:cTn id="62" dur="1000" fill="hold"/>
                                        <p:tgtEl>
                                          <p:spTgt spid="4">
                                            <p:txEl>
                                              <p:pRg st="3" end="3"/>
                                            </p:txEl>
                                          </p:spTgt>
                                        </p:tgtEl>
                                        <p:attrNameLst>
                                          <p:attrName>fillcolor</p:attrName>
                                        </p:attrNameLst>
                                      </p:cBhvr>
                                      <p:to>
                                        <p:clrVal>
                                          <a:schemeClr val="accent2"/>
                                        </p:clrVal>
                                      </p:to>
                                    </p:set>
                                    <p:set>
                                      <p:cBhvr>
                                        <p:cTn id="63" dur="1000" fill="hold"/>
                                        <p:tgtEl>
                                          <p:spTgt spid="4">
                                            <p:txEl>
                                              <p:pRg st="3" end="3"/>
                                            </p:txEl>
                                          </p:spTgt>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16" presetClass="emph" presetSubtype="0" fill="hold" nodeType="clickEffect">
                                  <p:stCondLst>
                                    <p:cond delay="0"/>
                                  </p:stCondLst>
                                  <p:iterate type="lt">
                                    <p:tmPct val="4000"/>
                                  </p:iterate>
                                  <p:childTnLst>
                                    <p:set>
                                      <p:cBhvr override="childStyle">
                                        <p:cTn id="67" dur="1000" fill="hold"/>
                                        <p:tgtEl>
                                          <p:spTgt spid="4">
                                            <p:txEl>
                                              <p:pRg st="6" end="6"/>
                                            </p:txEl>
                                          </p:spTgt>
                                        </p:tgtEl>
                                        <p:attrNameLst>
                                          <p:attrName>style.color</p:attrName>
                                        </p:attrNameLst>
                                      </p:cBhvr>
                                      <p:to>
                                        <p:clrVal>
                                          <a:schemeClr val="accent2"/>
                                        </p:clrVal>
                                      </p:to>
                                    </p:set>
                                    <p:set>
                                      <p:cBhvr>
                                        <p:cTn id="68" dur="1000" fill="hold"/>
                                        <p:tgtEl>
                                          <p:spTgt spid="4">
                                            <p:txEl>
                                              <p:pRg st="6" end="6"/>
                                            </p:txEl>
                                          </p:spTgt>
                                        </p:tgtEl>
                                        <p:attrNameLst>
                                          <p:attrName>fillcolor</p:attrName>
                                        </p:attrNameLst>
                                      </p:cBhvr>
                                      <p:to>
                                        <p:clrVal>
                                          <a:schemeClr val="accent2"/>
                                        </p:clrVal>
                                      </p:to>
                                    </p:set>
                                    <p:set>
                                      <p:cBhvr>
                                        <p:cTn id="69" dur="1000" fill="hold"/>
                                        <p:tgtEl>
                                          <p:spTgt spid="4">
                                            <p:txEl>
                                              <p:pRg st="6" end="6"/>
                                            </p:txEl>
                                          </p:spTgt>
                                        </p:tgtEl>
                                        <p:attrNameLst>
                                          <p:attrName>fill.type</p:attrName>
                                        </p:attrNameLst>
                                      </p:cBhvr>
                                      <p:to>
                                        <p:strVal val="solid"/>
                                      </p:to>
                                    </p:set>
                                  </p:childTnLst>
                                </p:cTn>
                              </p:par>
                            </p:childTnLst>
                          </p:cTn>
                        </p:par>
                      </p:childTnLst>
                    </p:cTn>
                  </p:par>
                  <p:par>
                    <p:cTn id="70" fill="hold">
                      <p:stCondLst>
                        <p:cond delay="indefinite"/>
                      </p:stCondLst>
                      <p:childTnLst>
                        <p:par>
                          <p:cTn id="71" fill="hold">
                            <p:stCondLst>
                              <p:cond delay="0"/>
                            </p:stCondLst>
                            <p:childTnLst>
                              <p:par>
                                <p:cTn id="72" presetID="16" presetClass="emph" presetSubtype="0" fill="hold" nodeType="clickEffect">
                                  <p:stCondLst>
                                    <p:cond delay="0"/>
                                  </p:stCondLst>
                                  <p:iterate type="lt">
                                    <p:tmPct val="4000"/>
                                  </p:iterate>
                                  <p:childTnLst>
                                    <p:set>
                                      <p:cBhvr override="childStyle">
                                        <p:cTn id="73" dur="1000" fill="hold"/>
                                        <p:tgtEl>
                                          <p:spTgt spid="4">
                                            <p:txEl>
                                              <p:pRg st="14" end="14"/>
                                            </p:txEl>
                                          </p:spTgt>
                                        </p:tgtEl>
                                        <p:attrNameLst>
                                          <p:attrName>style.color</p:attrName>
                                        </p:attrNameLst>
                                      </p:cBhvr>
                                      <p:to>
                                        <p:clrVal>
                                          <a:schemeClr val="accent2"/>
                                        </p:clrVal>
                                      </p:to>
                                    </p:set>
                                    <p:set>
                                      <p:cBhvr>
                                        <p:cTn id="74" dur="1000" fill="hold"/>
                                        <p:tgtEl>
                                          <p:spTgt spid="4">
                                            <p:txEl>
                                              <p:pRg st="14" end="14"/>
                                            </p:txEl>
                                          </p:spTgt>
                                        </p:tgtEl>
                                        <p:attrNameLst>
                                          <p:attrName>fillcolor</p:attrName>
                                        </p:attrNameLst>
                                      </p:cBhvr>
                                      <p:to>
                                        <p:clrVal>
                                          <a:schemeClr val="accent2"/>
                                        </p:clrVal>
                                      </p:to>
                                    </p:set>
                                    <p:set>
                                      <p:cBhvr>
                                        <p:cTn id="75" dur="1000" fill="hold"/>
                                        <p:tgtEl>
                                          <p:spTgt spid="4">
                                            <p:txEl>
                                              <p:pRg st="14" end="1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gs>
          </a:gsLst>
          <a:lin ang="2700000" scaled="1"/>
        </a:gradFill>
        <a:effectLst/>
      </p:bgPr>
    </p:bg>
    <p:spTree>
      <p:nvGrpSpPr>
        <p:cNvPr id="1" name="Shape 173"/>
        <p:cNvGrpSpPr/>
        <p:nvPr/>
      </p:nvGrpSpPr>
      <p:grpSpPr>
        <a:xfrm>
          <a:off x="0" y="0"/>
          <a:ext cx="0" cy="0"/>
          <a:chOff x="0" y="0"/>
          <a:chExt cx="0" cy="0"/>
        </a:xfrm>
      </p:grpSpPr>
      <p:sp>
        <p:nvSpPr>
          <p:cNvPr id="174" name="Google Shape;174;p16"/>
          <p:cNvSpPr/>
          <p:nvPr/>
        </p:nvSpPr>
        <p:spPr>
          <a:xfrm>
            <a:off x="7150" y="5128903"/>
            <a:ext cx="9144000" cy="45719"/>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Segoe UI Semibold" panose="020B0702040204020203" pitchFamily="34" charset="0"/>
              <a:cs typeface="Segoe UI Semibold" panose="020B0702040204020203" pitchFamily="34" charset="0"/>
            </a:endParaRPr>
          </a:p>
        </p:txBody>
      </p:sp>
      <p:sp>
        <p:nvSpPr>
          <p:cNvPr id="178" name="Google Shape;178;p1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latin typeface="Segoe UI Semibold" panose="020B0702040204020203" pitchFamily="34" charset="0"/>
                <a:cs typeface="Segoe UI Semibold" panose="020B0702040204020203" pitchFamily="34" charset="0"/>
              </a:rPr>
              <a:t>3</a:t>
            </a:fld>
            <a:endParaRPr dirty="0">
              <a:latin typeface="Segoe UI Semibold" panose="020B0702040204020203" pitchFamily="34" charset="0"/>
              <a:cs typeface="Segoe UI Semibold" panose="020B0702040204020203" pitchFamily="34" charset="0"/>
            </a:endParaRPr>
          </a:p>
        </p:txBody>
      </p:sp>
      <p:sp>
        <p:nvSpPr>
          <p:cNvPr id="11" name="Cloud 10">
            <a:hlinkClick r:id="rId3" action="ppaction://hlinksldjump"/>
          </p:cNvPr>
          <p:cNvSpPr/>
          <p:nvPr/>
        </p:nvSpPr>
        <p:spPr>
          <a:xfrm>
            <a:off x="3365310" y="3323231"/>
            <a:ext cx="2433259" cy="1048438"/>
          </a:xfrm>
          <a:prstGeom prst="cloud">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0000"/>
                    <a:lumOff val="10000"/>
                  </a:schemeClr>
                </a:solidFill>
                <a:latin typeface="Segoe UI Semibold" panose="020B0702040204020203" pitchFamily="34" charset="0"/>
                <a:cs typeface="Segoe UI Semibold" panose="020B0702040204020203" pitchFamily="34" charset="0"/>
              </a:rPr>
              <a:t>SUMMARY</a:t>
            </a:r>
            <a:endParaRPr lang="vi-VN" dirty="0">
              <a:solidFill>
                <a:schemeClr val="tx1">
                  <a:lumMod val="90000"/>
                  <a:lumOff val="10000"/>
                </a:schemeClr>
              </a:solidFill>
            </a:endParaRPr>
          </a:p>
        </p:txBody>
      </p:sp>
      <p:sp>
        <p:nvSpPr>
          <p:cNvPr id="12" name="Cloud 11"/>
          <p:cNvSpPr/>
          <p:nvPr/>
        </p:nvSpPr>
        <p:spPr>
          <a:xfrm>
            <a:off x="6767193" y="3265713"/>
            <a:ext cx="2058755" cy="953269"/>
          </a:xfrm>
          <a:prstGeom prst="cloud">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0000"/>
                    <a:lumOff val="10000"/>
                  </a:schemeClr>
                </a:solidFill>
                <a:latin typeface="Segoe UI Semibold" panose="020B0702040204020203" pitchFamily="34" charset="0"/>
                <a:cs typeface="Segoe UI Semibold" panose="020B0702040204020203" pitchFamily="34" charset="0"/>
              </a:rPr>
              <a:t>SPEAKING</a:t>
            </a:r>
            <a:endParaRPr lang="vi-VN" dirty="0">
              <a:solidFill>
                <a:schemeClr val="tx1">
                  <a:lumMod val="90000"/>
                  <a:lumOff val="10000"/>
                </a:schemeClr>
              </a:solidFill>
            </a:endParaRPr>
          </a:p>
        </p:txBody>
      </p:sp>
      <p:sp>
        <p:nvSpPr>
          <p:cNvPr id="13" name="Cloud 12"/>
          <p:cNvSpPr/>
          <p:nvPr/>
        </p:nvSpPr>
        <p:spPr>
          <a:xfrm>
            <a:off x="6767193" y="1976498"/>
            <a:ext cx="2058755" cy="953269"/>
          </a:xfrm>
          <a:prstGeom prst="cloud">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0000"/>
                    <a:lumOff val="10000"/>
                  </a:schemeClr>
                </a:solidFill>
                <a:latin typeface="Segoe UI Semibold" panose="020B0702040204020203" pitchFamily="34" charset="0"/>
                <a:cs typeface="Segoe UI Semibold" panose="020B0702040204020203" pitchFamily="34" charset="0"/>
              </a:rPr>
              <a:t>READING</a:t>
            </a:r>
            <a:endParaRPr lang="vi-VN" dirty="0">
              <a:solidFill>
                <a:schemeClr val="tx1">
                  <a:lumMod val="90000"/>
                  <a:lumOff val="10000"/>
                </a:schemeClr>
              </a:solidFill>
            </a:endParaRPr>
          </a:p>
        </p:txBody>
      </p:sp>
      <p:sp>
        <p:nvSpPr>
          <p:cNvPr id="15" name="Cloud 14"/>
          <p:cNvSpPr/>
          <p:nvPr/>
        </p:nvSpPr>
        <p:spPr>
          <a:xfrm>
            <a:off x="6767193" y="687283"/>
            <a:ext cx="2185891" cy="953269"/>
          </a:xfrm>
          <a:prstGeom prst="cloud">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lumMod val="90000"/>
                    <a:lumOff val="10000"/>
                  </a:schemeClr>
                </a:solidFill>
                <a:latin typeface="Segoe UI Semibold" panose="020B0702040204020203" pitchFamily="34" charset="0"/>
                <a:cs typeface="Segoe UI Semibold" panose="020B0702040204020203" pitchFamily="34" charset="0"/>
              </a:rPr>
              <a:t>VOCABULARY</a:t>
            </a:r>
            <a:endParaRPr lang="vi-VN" sz="1500" b="1" dirty="0">
              <a:solidFill>
                <a:schemeClr val="tx1">
                  <a:lumMod val="90000"/>
                  <a:lumOff val="10000"/>
                </a:schemeClr>
              </a:solidFill>
              <a:latin typeface="Segoe UI Semibold" panose="020B0702040204020203" pitchFamily="34" charset="0"/>
              <a:cs typeface="Segoe UI Semibold" panose="020B0702040204020203" pitchFamily="34" charset="0"/>
            </a:endParaRPr>
          </a:p>
        </p:txBody>
      </p:sp>
      <p:sp>
        <p:nvSpPr>
          <p:cNvPr id="17" name="Cloud 16"/>
          <p:cNvSpPr/>
          <p:nvPr/>
        </p:nvSpPr>
        <p:spPr>
          <a:xfrm>
            <a:off x="332532" y="3302881"/>
            <a:ext cx="2064155" cy="1048438"/>
          </a:xfrm>
          <a:prstGeom prst="cloud">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90000"/>
                    <a:lumOff val="10000"/>
                  </a:schemeClr>
                </a:solidFill>
                <a:latin typeface="Segoe UI Semibold" panose="020B0702040204020203" pitchFamily="34" charset="0"/>
                <a:cs typeface="Segoe UI Semibold" panose="020B0702040204020203" pitchFamily="34" charset="0"/>
              </a:rPr>
              <a:t>GRAMMAR</a:t>
            </a:r>
            <a:endParaRPr lang="vi-VN" dirty="0">
              <a:solidFill>
                <a:schemeClr val="tx1">
                  <a:lumMod val="90000"/>
                  <a:lumOff val="10000"/>
                </a:schemeClr>
              </a:solidFill>
            </a:endParaRPr>
          </a:p>
        </p:txBody>
      </p:sp>
      <p:sp>
        <p:nvSpPr>
          <p:cNvPr id="19" name="Cloud 18"/>
          <p:cNvSpPr/>
          <p:nvPr/>
        </p:nvSpPr>
        <p:spPr>
          <a:xfrm>
            <a:off x="375387" y="2016756"/>
            <a:ext cx="2058755" cy="953269"/>
          </a:xfrm>
          <a:prstGeom prst="cloud">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0000"/>
                    <a:lumOff val="10000"/>
                  </a:schemeClr>
                </a:solidFill>
                <a:latin typeface="Segoe UI Semibold" panose="020B0702040204020203" pitchFamily="34" charset="0"/>
                <a:cs typeface="Segoe UI Semibold" panose="020B0702040204020203" pitchFamily="34" charset="0"/>
              </a:rPr>
              <a:t>LISTENING</a:t>
            </a:r>
            <a:endParaRPr lang="vi-VN" dirty="0">
              <a:solidFill>
                <a:schemeClr val="tx1">
                  <a:lumMod val="90000"/>
                  <a:lumOff val="10000"/>
                </a:schemeClr>
              </a:solidFill>
            </a:endParaRPr>
          </a:p>
        </p:txBody>
      </p:sp>
      <p:sp>
        <p:nvSpPr>
          <p:cNvPr id="21" name="Cloud 20"/>
          <p:cNvSpPr/>
          <p:nvPr/>
        </p:nvSpPr>
        <p:spPr>
          <a:xfrm>
            <a:off x="375390" y="730631"/>
            <a:ext cx="2058754" cy="953269"/>
          </a:xfrm>
          <a:prstGeom prst="cloud">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0000"/>
                    <a:lumOff val="10000"/>
                  </a:schemeClr>
                </a:solidFill>
                <a:latin typeface="Segoe UI Semibold" panose="020B0702040204020203" pitchFamily="34" charset="0"/>
                <a:cs typeface="Segoe UI Semibold" panose="020B0702040204020203" pitchFamily="34" charset="0"/>
              </a:rPr>
              <a:t>REVIEW</a:t>
            </a:r>
            <a:endParaRPr lang="vi-VN" dirty="0">
              <a:solidFill>
                <a:schemeClr val="tx1">
                  <a:lumMod val="90000"/>
                  <a:lumOff val="10000"/>
                </a:schemeClr>
              </a:solidFill>
            </a:endParaRPr>
          </a:p>
        </p:txBody>
      </p:sp>
      <p:pic>
        <p:nvPicPr>
          <p:cNvPr id="7170" name="Picture 2" descr="Công thức &quot;6+1&quot; cho content hấp dẫ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959" y="642202"/>
            <a:ext cx="3420082" cy="19237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99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
        <p:nvSpPr>
          <p:cNvPr id="3" name="TextBox 2"/>
          <p:cNvSpPr txBox="1"/>
          <p:nvPr/>
        </p:nvSpPr>
        <p:spPr>
          <a:xfrm>
            <a:off x="1648203" y="75486"/>
            <a:ext cx="5771395" cy="400110"/>
          </a:xfrm>
          <a:prstGeom prst="rect">
            <a:avLst/>
          </a:prstGeom>
          <a:solidFill>
            <a:srgbClr val="FF9900"/>
          </a:solidFill>
        </p:spPr>
        <p:txBody>
          <a:bodyPr wrap="square" rtlCol="0">
            <a:spAutoFit/>
          </a:bodyPr>
          <a:lstStyle/>
          <a:p>
            <a:r>
              <a:rPr lang="en-US" sz="2000" dirty="0">
                <a:solidFill>
                  <a:schemeClr val="bg1"/>
                </a:solidFill>
              </a:rPr>
              <a:t>Match the words (1-7)with the definitions (A-G).</a:t>
            </a:r>
          </a:p>
        </p:txBody>
      </p:sp>
      <p:sp>
        <p:nvSpPr>
          <p:cNvPr id="4" name="TextBox 3"/>
          <p:cNvSpPr txBox="1"/>
          <p:nvPr/>
        </p:nvSpPr>
        <p:spPr>
          <a:xfrm>
            <a:off x="990600" y="552510"/>
            <a:ext cx="2209800" cy="4801314"/>
          </a:xfrm>
          <a:prstGeom prst="rect">
            <a:avLst/>
          </a:prstGeom>
          <a:solidFill>
            <a:schemeClr val="bg1"/>
          </a:solidFill>
        </p:spPr>
        <p:txBody>
          <a:bodyPr wrap="square" rtlCol="0">
            <a:spAutoFit/>
          </a:bodyPr>
          <a:lstStyle/>
          <a:p>
            <a:pPr marL="342900" indent="-342900"/>
            <a:r>
              <a:rPr lang="en-US" sz="1800" b="1" dirty="0"/>
              <a:t>1</a:t>
            </a:r>
            <a:r>
              <a:rPr lang="en-US" sz="1800" dirty="0"/>
              <a:t>    piggyback    </a:t>
            </a:r>
          </a:p>
          <a:p>
            <a:pPr marL="342900" indent="-342900"/>
            <a:r>
              <a:rPr lang="en-US" sz="1800" dirty="0"/>
              <a:t> </a:t>
            </a:r>
          </a:p>
          <a:p>
            <a:pPr marL="342900" indent="-342900"/>
            <a:r>
              <a:rPr lang="en-US" sz="1800" b="1" dirty="0"/>
              <a:t>2</a:t>
            </a:r>
            <a:r>
              <a:rPr lang="en-US" sz="1800" dirty="0"/>
              <a:t>    hacker    </a:t>
            </a:r>
          </a:p>
          <a:p>
            <a:pPr marL="342900" indent="-342900"/>
            <a:r>
              <a:rPr lang="en-US" sz="1800" dirty="0"/>
              <a:t>                      </a:t>
            </a:r>
          </a:p>
          <a:p>
            <a:pPr marL="342900" indent="-342900"/>
            <a:r>
              <a:rPr lang="en-US" sz="1800" b="1" dirty="0"/>
              <a:t>3 </a:t>
            </a:r>
            <a:r>
              <a:rPr lang="en-US" sz="1800" dirty="0"/>
              <a:t>   host      </a:t>
            </a:r>
          </a:p>
          <a:p>
            <a:pPr marL="342900" indent="-342900"/>
            <a:r>
              <a:rPr lang="en-US" sz="1800" dirty="0"/>
              <a:t>                        </a:t>
            </a:r>
          </a:p>
          <a:p>
            <a:pPr marL="342900" indent="-342900"/>
            <a:r>
              <a:rPr lang="en-US" sz="1800" b="1" dirty="0"/>
              <a:t>4</a:t>
            </a:r>
            <a:r>
              <a:rPr lang="en-US" sz="1800" dirty="0"/>
              <a:t>    overwriting virus </a:t>
            </a:r>
          </a:p>
          <a:p>
            <a:pPr marL="342900" indent="-342900"/>
            <a:r>
              <a:rPr lang="en-US" sz="1800" dirty="0"/>
              <a:t>        </a:t>
            </a:r>
          </a:p>
          <a:p>
            <a:pPr marL="342900" indent="-342900"/>
            <a:r>
              <a:rPr lang="en-US" sz="1800" b="1" dirty="0"/>
              <a:t>5 </a:t>
            </a:r>
            <a:r>
              <a:rPr lang="en-US" sz="1800" dirty="0"/>
              <a:t>   anti-antivirus virus</a:t>
            </a:r>
          </a:p>
          <a:p>
            <a:pPr marL="342900" indent="-342900"/>
            <a:r>
              <a:rPr lang="en-US" sz="1800" dirty="0"/>
              <a:t> </a:t>
            </a:r>
          </a:p>
          <a:p>
            <a:pPr marL="342900" indent="-342900"/>
            <a:r>
              <a:rPr lang="en-US" sz="1800" b="1" dirty="0"/>
              <a:t>6</a:t>
            </a:r>
            <a:r>
              <a:rPr lang="en-US" sz="1800" dirty="0"/>
              <a:t>    resident extension</a:t>
            </a:r>
          </a:p>
          <a:p>
            <a:pPr marL="342900" indent="-342900"/>
            <a:r>
              <a:rPr lang="en-US" sz="1800" dirty="0"/>
              <a:t> </a:t>
            </a:r>
          </a:p>
          <a:p>
            <a:r>
              <a:rPr lang="en-US" sz="1800" b="1" dirty="0"/>
              <a:t>7</a:t>
            </a:r>
            <a:r>
              <a:rPr lang="en-US" sz="1800" dirty="0"/>
              <a:t>   virus</a:t>
            </a:r>
          </a:p>
          <a:p>
            <a:endParaRPr lang="en-US" sz="1800" dirty="0"/>
          </a:p>
        </p:txBody>
      </p:sp>
      <p:sp>
        <p:nvSpPr>
          <p:cNvPr id="5" name="TextBox 4"/>
          <p:cNvSpPr txBox="1"/>
          <p:nvPr/>
        </p:nvSpPr>
        <p:spPr>
          <a:xfrm>
            <a:off x="4572000" y="400110"/>
            <a:ext cx="3962400" cy="5078313"/>
          </a:xfrm>
          <a:prstGeom prst="rect">
            <a:avLst/>
          </a:prstGeom>
          <a:solidFill>
            <a:schemeClr val="bg1"/>
          </a:solidFill>
        </p:spPr>
        <p:txBody>
          <a:bodyPr wrap="square" rtlCol="0">
            <a:spAutoFit/>
          </a:bodyPr>
          <a:lstStyle/>
          <a:p>
            <a:r>
              <a:rPr lang="en-US" sz="1800" b="1" dirty="0"/>
              <a:t>A</a:t>
            </a:r>
            <a:r>
              <a:rPr lang="en-US" sz="1800" dirty="0"/>
              <a:t>   a virus that attacks anti-virus software </a:t>
            </a:r>
          </a:p>
          <a:p>
            <a:r>
              <a:rPr lang="en-US" sz="1800" b="1" dirty="0"/>
              <a:t>B </a:t>
            </a:r>
            <a:r>
              <a:rPr lang="en-US" sz="1800" dirty="0"/>
              <a:t>  a program file that installs itself without permission </a:t>
            </a:r>
          </a:p>
          <a:p>
            <a:r>
              <a:rPr lang="en-US" sz="1800" b="1" dirty="0"/>
              <a:t>C</a:t>
            </a:r>
            <a:r>
              <a:rPr lang="en-US" sz="1800" dirty="0"/>
              <a:t>   an add-on that makes a computer virus part of the host computer's    operating system </a:t>
            </a:r>
          </a:p>
          <a:p>
            <a:r>
              <a:rPr lang="en-US" sz="1800" b="1" dirty="0"/>
              <a:t>D</a:t>
            </a:r>
            <a:r>
              <a:rPr lang="en-US" sz="1800" dirty="0"/>
              <a:t>  a virus that copies its code over and destroys the files of the original data </a:t>
            </a:r>
          </a:p>
          <a:p>
            <a:r>
              <a:rPr lang="en-US" sz="1800" b="1" dirty="0"/>
              <a:t>E</a:t>
            </a:r>
            <a:r>
              <a:rPr lang="en-US" sz="1800" dirty="0"/>
              <a:t>  to gain unauthorized access to a computer system by using the owner's connection </a:t>
            </a:r>
          </a:p>
          <a:p>
            <a:r>
              <a:rPr lang="en-US" sz="1800" b="1" dirty="0"/>
              <a:t>F</a:t>
            </a:r>
            <a:r>
              <a:rPr lang="en-US" sz="1800" dirty="0"/>
              <a:t>   a computer system that has a virus attached to it </a:t>
            </a:r>
          </a:p>
          <a:p>
            <a:r>
              <a:rPr lang="en-US" sz="1800" b="1" dirty="0"/>
              <a:t>G</a:t>
            </a:r>
            <a:r>
              <a:rPr lang="en-US" sz="1800" dirty="0"/>
              <a:t>  a person who illegally exploits computer hardware and software</a:t>
            </a:r>
          </a:p>
          <a:p>
            <a:endParaRPr lang="en-US" sz="1800" dirty="0"/>
          </a:p>
        </p:txBody>
      </p:sp>
      <p:cxnSp>
        <p:nvCxnSpPr>
          <p:cNvPr id="6" name="Straight Arrow Connector 5"/>
          <p:cNvCxnSpPr/>
          <p:nvPr/>
        </p:nvCxnSpPr>
        <p:spPr>
          <a:xfrm>
            <a:off x="2362200" y="781110"/>
            <a:ext cx="2133600" cy="2286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57400" y="1390710"/>
            <a:ext cx="2590800" cy="297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905000" y="1924110"/>
            <a:ext cx="26670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895600" y="2457510"/>
            <a:ext cx="152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819400" y="704910"/>
            <a:ext cx="14478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286000" y="1771710"/>
            <a:ext cx="2209800" cy="205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057400" y="1238310"/>
            <a:ext cx="2438400" cy="3352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ox(in)">
                                      <p:cBhvr>
                                        <p:cTn id="12" dur="500"/>
                                        <p:tgtEl>
                                          <p:spTgt spid="4">
                                            <p:txEl>
                                              <p:pRg st="0" end="0"/>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ox(in)">
                                      <p:cBhvr>
                                        <p:cTn id="15" dur="500"/>
                                        <p:tgtEl>
                                          <p:spTgt spid="4">
                                            <p:txEl>
                                              <p:pRg st="1" end="1"/>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ox(in)">
                                      <p:cBhvr>
                                        <p:cTn id="18" dur="500"/>
                                        <p:tgtEl>
                                          <p:spTgt spid="4">
                                            <p:txEl>
                                              <p:pRg st="2" end="2"/>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ox(in)">
                                      <p:cBhvr>
                                        <p:cTn id="21" dur="500"/>
                                        <p:tgtEl>
                                          <p:spTgt spid="4">
                                            <p:txEl>
                                              <p:pRg st="3" end="3"/>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box(in)">
                                      <p:cBhvr>
                                        <p:cTn id="24" dur="500"/>
                                        <p:tgtEl>
                                          <p:spTgt spid="4">
                                            <p:txEl>
                                              <p:pRg st="4" end="4"/>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ox(in)">
                                      <p:cBhvr>
                                        <p:cTn id="27" dur="500"/>
                                        <p:tgtEl>
                                          <p:spTgt spid="4">
                                            <p:txEl>
                                              <p:pRg st="5" end="5"/>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box(in)">
                                      <p:cBhvr>
                                        <p:cTn id="30" dur="500"/>
                                        <p:tgtEl>
                                          <p:spTgt spid="4">
                                            <p:txEl>
                                              <p:pRg st="6" end="6"/>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box(in)">
                                      <p:cBhvr>
                                        <p:cTn id="33" dur="500"/>
                                        <p:tgtEl>
                                          <p:spTgt spid="4">
                                            <p:txEl>
                                              <p:pRg st="7" end="7"/>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box(in)">
                                      <p:cBhvr>
                                        <p:cTn id="36" dur="500"/>
                                        <p:tgtEl>
                                          <p:spTgt spid="4">
                                            <p:txEl>
                                              <p:pRg st="8" end="8"/>
                                            </p:txEl>
                                          </p:spTgt>
                                        </p:tgtEl>
                                      </p:cBhvr>
                                    </p:animEffect>
                                  </p:childTnLst>
                                </p:cTn>
                              </p:par>
                              <p:par>
                                <p:cTn id="37" presetID="4" presetClass="entr" presetSubtype="16"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box(in)">
                                      <p:cBhvr>
                                        <p:cTn id="39" dur="500"/>
                                        <p:tgtEl>
                                          <p:spTgt spid="4">
                                            <p:txEl>
                                              <p:pRg st="9" end="9"/>
                                            </p:txEl>
                                          </p:spTgt>
                                        </p:tgtEl>
                                      </p:cBhvr>
                                    </p:animEffect>
                                  </p:childTnLst>
                                </p:cTn>
                              </p:par>
                              <p:par>
                                <p:cTn id="40" presetID="4" presetClass="entr" presetSubtype="16" fill="hold" nodeType="with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box(in)">
                                      <p:cBhvr>
                                        <p:cTn id="42" dur="500"/>
                                        <p:tgtEl>
                                          <p:spTgt spid="4">
                                            <p:txEl>
                                              <p:pRg st="10" end="10"/>
                                            </p:txEl>
                                          </p:spTgt>
                                        </p:tgtEl>
                                      </p:cBhvr>
                                    </p:animEffect>
                                  </p:childTnLst>
                                </p:cTn>
                              </p:par>
                              <p:par>
                                <p:cTn id="43" presetID="4" presetClass="entr" presetSubtype="16" fill="hold"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Effect transition="in" filter="box(in)">
                                      <p:cBhvr>
                                        <p:cTn id="45" dur="500"/>
                                        <p:tgtEl>
                                          <p:spTgt spid="4">
                                            <p:txEl>
                                              <p:pRg st="11" end="11"/>
                                            </p:txEl>
                                          </p:spTgt>
                                        </p:tgtEl>
                                      </p:cBhvr>
                                    </p:animEffect>
                                  </p:childTnLst>
                                </p:cTn>
                              </p:par>
                              <p:par>
                                <p:cTn id="46" presetID="4" presetClass="entr" presetSubtype="16" fill="hold" nodeType="withEffect">
                                  <p:stCondLst>
                                    <p:cond delay="0"/>
                                  </p:stCondLst>
                                  <p:childTnLst>
                                    <p:set>
                                      <p:cBhvr>
                                        <p:cTn id="47" dur="1" fill="hold">
                                          <p:stCondLst>
                                            <p:cond delay="0"/>
                                          </p:stCondLst>
                                        </p:cTn>
                                        <p:tgtEl>
                                          <p:spTgt spid="4">
                                            <p:txEl>
                                              <p:pRg st="12" end="12"/>
                                            </p:txEl>
                                          </p:spTgt>
                                        </p:tgtEl>
                                        <p:attrNameLst>
                                          <p:attrName>style.visibility</p:attrName>
                                        </p:attrNameLst>
                                      </p:cBhvr>
                                      <p:to>
                                        <p:strVal val="visible"/>
                                      </p:to>
                                    </p:set>
                                    <p:animEffect transition="in" filter="box(in)">
                                      <p:cBhvr>
                                        <p:cTn id="48" dur="500"/>
                                        <p:tgtEl>
                                          <p:spTgt spid="4">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5">
                                            <p:txEl>
                                              <p:pRg st="0" end="0"/>
                                            </p:txEl>
                                          </p:spTgt>
                                        </p:tgtEl>
                                        <p:attrNameLst>
                                          <p:attrName>style.visibility</p:attrName>
                                        </p:attrNameLst>
                                      </p:cBhvr>
                                      <p:to>
                                        <p:strVal val="visible"/>
                                      </p:to>
                                    </p:set>
                                    <p:animEffect transition="in" filter="box(in)">
                                      <p:cBhvr>
                                        <p:cTn id="53" dur="500"/>
                                        <p:tgtEl>
                                          <p:spTgt spid="5">
                                            <p:txEl>
                                              <p:pRg st="0" end="0"/>
                                            </p:txEl>
                                          </p:spTgt>
                                        </p:tgtEl>
                                      </p:cBhvr>
                                    </p:animEffect>
                                  </p:childTnLst>
                                </p:cTn>
                              </p:par>
                              <p:par>
                                <p:cTn id="54" presetID="4" presetClass="entr" presetSubtype="16" fill="hold" nodeType="withEffect">
                                  <p:stCondLst>
                                    <p:cond delay="0"/>
                                  </p:stCondLst>
                                  <p:childTnLst>
                                    <p:set>
                                      <p:cBhvr>
                                        <p:cTn id="55" dur="1" fill="hold">
                                          <p:stCondLst>
                                            <p:cond delay="0"/>
                                          </p:stCondLst>
                                        </p:cTn>
                                        <p:tgtEl>
                                          <p:spTgt spid="5">
                                            <p:txEl>
                                              <p:pRg st="1" end="1"/>
                                            </p:txEl>
                                          </p:spTgt>
                                        </p:tgtEl>
                                        <p:attrNameLst>
                                          <p:attrName>style.visibility</p:attrName>
                                        </p:attrNameLst>
                                      </p:cBhvr>
                                      <p:to>
                                        <p:strVal val="visible"/>
                                      </p:to>
                                    </p:set>
                                    <p:animEffect transition="in" filter="box(in)">
                                      <p:cBhvr>
                                        <p:cTn id="56" dur="500"/>
                                        <p:tgtEl>
                                          <p:spTgt spid="5">
                                            <p:txEl>
                                              <p:pRg st="1" end="1"/>
                                            </p:txEl>
                                          </p:spTgt>
                                        </p:tgtEl>
                                      </p:cBhvr>
                                    </p:animEffect>
                                  </p:childTnLst>
                                </p:cTn>
                              </p:par>
                              <p:par>
                                <p:cTn id="57" presetID="4" presetClass="entr" presetSubtype="16" fill="hold" nodeType="with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Effect transition="in" filter="box(in)">
                                      <p:cBhvr>
                                        <p:cTn id="59" dur="500"/>
                                        <p:tgtEl>
                                          <p:spTgt spid="5">
                                            <p:txEl>
                                              <p:pRg st="2" end="2"/>
                                            </p:txEl>
                                          </p:spTgt>
                                        </p:tgtEl>
                                      </p:cBhvr>
                                    </p:animEffect>
                                  </p:childTnLst>
                                </p:cTn>
                              </p:par>
                              <p:par>
                                <p:cTn id="60" presetID="4" presetClass="entr" presetSubtype="16" fill="hold" nodeType="withEffect">
                                  <p:stCondLst>
                                    <p:cond delay="0"/>
                                  </p:stCondLst>
                                  <p:childTnLst>
                                    <p:set>
                                      <p:cBhvr>
                                        <p:cTn id="61" dur="1" fill="hold">
                                          <p:stCondLst>
                                            <p:cond delay="0"/>
                                          </p:stCondLst>
                                        </p:cTn>
                                        <p:tgtEl>
                                          <p:spTgt spid="5">
                                            <p:txEl>
                                              <p:pRg st="3" end="3"/>
                                            </p:txEl>
                                          </p:spTgt>
                                        </p:tgtEl>
                                        <p:attrNameLst>
                                          <p:attrName>style.visibility</p:attrName>
                                        </p:attrNameLst>
                                      </p:cBhvr>
                                      <p:to>
                                        <p:strVal val="visible"/>
                                      </p:to>
                                    </p:set>
                                    <p:animEffect transition="in" filter="box(in)">
                                      <p:cBhvr>
                                        <p:cTn id="62" dur="500"/>
                                        <p:tgtEl>
                                          <p:spTgt spid="5">
                                            <p:txEl>
                                              <p:pRg st="3" end="3"/>
                                            </p:txEl>
                                          </p:spTgt>
                                        </p:tgtEl>
                                      </p:cBhvr>
                                    </p:animEffect>
                                  </p:childTnLst>
                                </p:cTn>
                              </p:par>
                              <p:par>
                                <p:cTn id="63" presetID="4" presetClass="entr" presetSubtype="16" fill="hold" nodeType="withEffect">
                                  <p:stCondLst>
                                    <p:cond delay="0"/>
                                  </p:stCondLst>
                                  <p:childTnLst>
                                    <p:set>
                                      <p:cBhvr>
                                        <p:cTn id="64" dur="1" fill="hold">
                                          <p:stCondLst>
                                            <p:cond delay="0"/>
                                          </p:stCondLst>
                                        </p:cTn>
                                        <p:tgtEl>
                                          <p:spTgt spid="5">
                                            <p:txEl>
                                              <p:pRg st="4" end="4"/>
                                            </p:txEl>
                                          </p:spTgt>
                                        </p:tgtEl>
                                        <p:attrNameLst>
                                          <p:attrName>style.visibility</p:attrName>
                                        </p:attrNameLst>
                                      </p:cBhvr>
                                      <p:to>
                                        <p:strVal val="visible"/>
                                      </p:to>
                                    </p:set>
                                    <p:animEffect transition="in" filter="box(in)">
                                      <p:cBhvr>
                                        <p:cTn id="65" dur="500"/>
                                        <p:tgtEl>
                                          <p:spTgt spid="5">
                                            <p:txEl>
                                              <p:pRg st="4" end="4"/>
                                            </p:txEl>
                                          </p:spTgt>
                                        </p:tgtEl>
                                      </p:cBhvr>
                                    </p:animEffect>
                                  </p:childTnLst>
                                </p:cTn>
                              </p:par>
                              <p:par>
                                <p:cTn id="66" presetID="4" presetClass="entr" presetSubtype="16" fill="hold" nodeType="withEffect">
                                  <p:stCondLst>
                                    <p:cond delay="0"/>
                                  </p:stCondLst>
                                  <p:childTnLst>
                                    <p:set>
                                      <p:cBhvr>
                                        <p:cTn id="67" dur="1" fill="hold">
                                          <p:stCondLst>
                                            <p:cond delay="0"/>
                                          </p:stCondLst>
                                        </p:cTn>
                                        <p:tgtEl>
                                          <p:spTgt spid="5">
                                            <p:txEl>
                                              <p:pRg st="5" end="5"/>
                                            </p:txEl>
                                          </p:spTgt>
                                        </p:tgtEl>
                                        <p:attrNameLst>
                                          <p:attrName>style.visibility</p:attrName>
                                        </p:attrNameLst>
                                      </p:cBhvr>
                                      <p:to>
                                        <p:strVal val="visible"/>
                                      </p:to>
                                    </p:set>
                                    <p:animEffect transition="in" filter="box(in)">
                                      <p:cBhvr>
                                        <p:cTn id="68" dur="500"/>
                                        <p:tgtEl>
                                          <p:spTgt spid="5">
                                            <p:txEl>
                                              <p:pRg st="5" end="5"/>
                                            </p:txEl>
                                          </p:spTgt>
                                        </p:tgtEl>
                                      </p:cBhvr>
                                    </p:animEffect>
                                  </p:childTnLst>
                                </p:cTn>
                              </p:par>
                              <p:par>
                                <p:cTn id="69" presetID="4" presetClass="entr" presetSubtype="16" fill="hold" nodeType="withEffect">
                                  <p:stCondLst>
                                    <p:cond delay="0"/>
                                  </p:stCondLst>
                                  <p:childTnLst>
                                    <p:set>
                                      <p:cBhvr>
                                        <p:cTn id="70" dur="1" fill="hold">
                                          <p:stCondLst>
                                            <p:cond delay="0"/>
                                          </p:stCondLst>
                                        </p:cTn>
                                        <p:tgtEl>
                                          <p:spTgt spid="5">
                                            <p:txEl>
                                              <p:pRg st="6" end="6"/>
                                            </p:txEl>
                                          </p:spTgt>
                                        </p:tgtEl>
                                        <p:attrNameLst>
                                          <p:attrName>style.visibility</p:attrName>
                                        </p:attrNameLst>
                                      </p:cBhvr>
                                      <p:to>
                                        <p:strVal val="visible"/>
                                      </p:to>
                                    </p:set>
                                    <p:animEffect transition="in" filter="box(in)">
                                      <p:cBhvr>
                                        <p:cTn id="71" dur="500"/>
                                        <p:tgtEl>
                                          <p:spTgt spid="5">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blinds(horizontal)">
                                      <p:cBhvr>
                                        <p:cTn id="76" dur="500"/>
                                        <p:tgtEl>
                                          <p:spTgt spid="6"/>
                                        </p:tgtEl>
                                      </p:cBhvr>
                                    </p:animEffect>
                                  </p:childTnLst>
                                </p:cTn>
                              </p:par>
                              <p:par>
                                <p:cTn id="77" presetID="3" presetClass="entr" presetSubtype="1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blinds(horizontal)">
                                      <p:cBhvr>
                                        <p:cTn id="79" dur="500"/>
                                        <p:tgtEl>
                                          <p:spTgt spid="7"/>
                                        </p:tgtEl>
                                      </p:cBhvr>
                                    </p:animEffect>
                                  </p:childTnLst>
                                </p:cTn>
                              </p:par>
                              <p:par>
                                <p:cTn id="80" presetID="3" presetClass="entr" presetSubtype="10"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blinds(horizontal)">
                                      <p:cBhvr>
                                        <p:cTn id="82" dur="500"/>
                                        <p:tgtEl>
                                          <p:spTgt spid="8"/>
                                        </p:tgtEl>
                                      </p:cBhvr>
                                    </p:animEffect>
                                  </p:childTnLst>
                                </p:cTn>
                              </p:par>
                              <p:par>
                                <p:cTn id="83" presetID="3" presetClass="entr" presetSubtype="1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blinds(horizontal)">
                                      <p:cBhvr>
                                        <p:cTn id="85" dur="500"/>
                                        <p:tgtEl>
                                          <p:spTgt spid="9"/>
                                        </p:tgtEl>
                                      </p:cBhvr>
                                    </p:animEffect>
                                  </p:childTnLst>
                                </p:cTn>
                              </p:par>
                              <p:par>
                                <p:cTn id="86" presetID="3" presetClass="entr" presetSubtype="10" fill="hold"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blinds(horizontal)">
                                      <p:cBhvr>
                                        <p:cTn id="88" dur="500"/>
                                        <p:tgtEl>
                                          <p:spTgt spid="10"/>
                                        </p:tgtEl>
                                      </p:cBhvr>
                                    </p:animEffect>
                                  </p:childTnLst>
                                </p:cTn>
                              </p:par>
                              <p:par>
                                <p:cTn id="89" presetID="3" presetClass="entr" presetSubtype="10" fill="hold"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blinds(horizontal)">
                                      <p:cBhvr>
                                        <p:cTn id="91" dur="500"/>
                                        <p:tgtEl>
                                          <p:spTgt spid="11"/>
                                        </p:tgtEl>
                                      </p:cBhvr>
                                    </p:animEffect>
                                  </p:childTnLst>
                                </p:cTn>
                              </p:par>
                              <p:par>
                                <p:cTn id="92" presetID="3" presetClass="entr" presetSubtype="10" fill="hold"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blinds(horizontal)">
                                      <p:cBhvr>
                                        <p:cTn id="9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99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sp>
        <p:nvSpPr>
          <p:cNvPr id="3" name="TextBox 2"/>
          <p:cNvSpPr txBox="1"/>
          <p:nvPr/>
        </p:nvSpPr>
        <p:spPr>
          <a:xfrm>
            <a:off x="1265799" y="980332"/>
            <a:ext cx="7412935" cy="3693319"/>
          </a:xfrm>
          <a:prstGeom prst="rect">
            <a:avLst/>
          </a:prstGeom>
          <a:noFill/>
        </p:spPr>
        <p:txBody>
          <a:bodyPr wrap="square" rtlCol="0">
            <a:spAutoFit/>
          </a:bodyPr>
          <a:lstStyle/>
          <a:p>
            <a:r>
              <a:rPr lang="en-US" sz="1800" b="1" dirty="0">
                <a:latin typeface="Segoe UI" panose="020B0502040204020203" pitchFamily="34" charset="0"/>
                <a:cs typeface="Segoe UI" panose="020B0502040204020203" pitchFamily="34" charset="0"/>
              </a:rPr>
              <a:t>1</a:t>
            </a:r>
            <a:r>
              <a:rPr lang="en-US" sz="1800" dirty="0">
                <a:latin typeface="Segoe UI" panose="020B0502040204020203" pitchFamily="34" charset="0"/>
                <a:cs typeface="Segoe UI" panose="020B0502040204020203" pitchFamily="34" charset="0"/>
              </a:rPr>
              <a:t>    Email is used to </a:t>
            </a:r>
            <a:r>
              <a:rPr lang="en-US" sz="1800" b="1" u="sng" dirty="0">
                <a:latin typeface="Segoe UI" panose="020B0502040204020203" pitchFamily="34" charset="0"/>
                <a:cs typeface="Segoe UI" panose="020B0502040204020203" pitchFamily="34" charset="0"/>
              </a:rPr>
              <a:t>contaminate</a:t>
            </a:r>
            <a:r>
              <a:rPr lang="en-US" sz="1800" dirty="0">
                <a:latin typeface="Segoe UI" panose="020B0502040204020203" pitchFamily="34" charset="0"/>
                <a:cs typeface="Segoe UI" panose="020B0502040204020203" pitchFamily="34" charset="0"/>
              </a:rPr>
              <a:t> computers with viruses.</a:t>
            </a:r>
          </a:p>
          <a:p>
            <a:r>
              <a:rPr lang="en-US" sz="1800" dirty="0">
                <a:latin typeface="Segoe UI" panose="020B0502040204020203" pitchFamily="34" charset="0"/>
                <a:cs typeface="Segoe UI" panose="020B0502040204020203" pitchFamily="34" charset="0"/>
              </a:rPr>
              <a:t>      </a:t>
            </a:r>
            <a:r>
              <a:rPr lang="en-US" sz="1800" dirty="0">
                <a:solidFill>
                  <a:srgbClr val="FF0000"/>
                </a:solidFill>
                <a:latin typeface="Segoe UI" panose="020B0502040204020203" pitchFamily="34" charset="0"/>
                <a:cs typeface="Segoe UI" panose="020B0502040204020203" pitchFamily="34" charset="0"/>
              </a:rPr>
              <a:t>infect</a:t>
            </a:r>
            <a:r>
              <a:rPr lang="en-US" sz="1800" dirty="0">
                <a:latin typeface="Segoe UI" panose="020B0502040204020203" pitchFamily="34" charset="0"/>
                <a:cs typeface="Segoe UI" panose="020B0502040204020203" pitchFamily="34" charset="0"/>
              </a:rPr>
              <a:t> </a:t>
            </a:r>
          </a:p>
          <a:p>
            <a:pPr marL="342900" indent="-342900"/>
            <a:r>
              <a:rPr lang="en-US" sz="1800" b="1" dirty="0">
                <a:latin typeface="Segoe UI" panose="020B0502040204020203" pitchFamily="34" charset="0"/>
                <a:cs typeface="Segoe UI" panose="020B0502040204020203" pitchFamily="34" charset="0"/>
              </a:rPr>
              <a:t>2</a:t>
            </a:r>
            <a:r>
              <a:rPr lang="en-US" sz="1800" dirty="0">
                <a:latin typeface="Segoe UI" panose="020B0502040204020203" pitchFamily="34" charset="0"/>
                <a:cs typeface="Segoe UI" panose="020B0502040204020203" pitchFamily="34" charset="0"/>
              </a:rPr>
              <a:t>    </a:t>
            </a:r>
            <a:r>
              <a:rPr lang="en-US" sz="1800" b="1" u="sng" dirty="0">
                <a:latin typeface="Segoe UI" panose="020B0502040204020203" pitchFamily="34" charset="0"/>
                <a:cs typeface="Segoe UI" panose="020B0502040204020203" pitchFamily="34" charset="0"/>
              </a:rPr>
              <a:t>Enter identification that allows one to use a computer </a:t>
            </a:r>
            <a:r>
              <a:rPr lang="en-US" sz="1800" dirty="0">
                <a:latin typeface="Segoe UI" panose="020B0502040204020203" pitchFamily="34" charset="0"/>
                <a:cs typeface="Segoe UI" panose="020B0502040204020203" pitchFamily="34" charset="0"/>
              </a:rPr>
              <a:t>first. </a:t>
            </a:r>
          </a:p>
          <a:p>
            <a:pPr marL="342900" indent="-342900"/>
            <a:r>
              <a:rPr lang="en-US" sz="1800" dirty="0">
                <a:latin typeface="Segoe UI" panose="020B0502040204020203" pitchFamily="34" charset="0"/>
                <a:cs typeface="Segoe UI" panose="020B0502040204020203" pitchFamily="34" charset="0"/>
              </a:rPr>
              <a:t>      </a:t>
            </a:r>
            <a:r>
              <a:rPr lang="en-US" sz="1800" dirty="0">
                <a:solidFill>
                  <a:srgbClr val="FF0000"/>
                </a:solidFill>
                <a:latin typeface="Segoe UI" panose="020B0502040204020203" pitchFamily="34" charset="0"/>
                <a:cs typeface="Segoe UI" panose="020B0502040204020203" pitchFamily="34" charset="0"/>
              </a:rPr>
              <a:t>log in</a:t>
            </a:r>
          </a:p>
          <a:p>
            <a:r>
              <a:rPr lang="en-US" sz="1800" b="1" dirty="0">
                <a:latin typeface="Segoe UI" panose="020B0502040204020203" pitchFamily="34" charset="0"/>
                <a:cs typeface="Segoe UI" panose="020B0502040204020203" pitchFamily="34" charset="0"/>
              </a:rPr>
              <a:t>3</a:t>
            </a:r>
            <a:r>
              <a:rPr lang="en-US" sz="1800" dirty="0">
                <a:latin typeface="Segoe UI" panose="020B0502040204020203" pitchFamily="34" charset="0"/>
                <a:cs typeface="Segoe UI" panose="020B0502040204020203" pitchFamily="34" charset="0"/>
              </a:rPr>
              <a:t>   Some viruses can </a:t>
            </a:r>
            <a:r>
              <a:rPr lang="en-US" sz="1800" b="1" u="sng" dirty="0">
                <a:latin typeface="Segoe UI" panose="020B0502040204020203" pitchFamily="34" charset="0"/>
                <a:cs typeface="Segoe UI" panose="020B0502040204020203" pitchFamily="34" charset="0"/>
              </a:rPr>
              <a:t>make copies of themselves</a:t>
            </a:r>
            <a:r>
              <a:rPr lang="en-US" sz="1800" dirty="0">
                <a:latin typeface="Segoe UI" panose="020B0502040204020203" pitchFamily="34" charset="0"/>
                <a:cs typeface="Segoe UI" panose="020B0502040204020203" pitchFamily="34" charset="0"/>
              </a:rPr>
              <a:t>.</a:t>
            </a:r>
          </a:p>
          <a:p>
            <a:r>
              <a:rPr lang="en-US" sz="1800" dirty="0">
                <a:latin typeface="Segoe UI" panose="020B0502040204020203" pitchFamily="34" charset="0"/>
                <a:cs typeface="Segoe UI" panose="020B0502040204020203" pitchFamily="34" charset="0"/>
              </a:rPr>
              <a:t>      </a:t>
            </a:r>
            <a:r>
              <a:rPr lang="en-US" sz="1800" dirty="0">
                <a:solidFill>
                  <a:srgbClr val="FF0000"/>
                </a:solidFill>
                <a:latin typeface="Segoe UI" panose="020B0502040204020203" pitchFamily="34" charset="0"/>
                <a:cs typeface="Segoe UI" panose="020B0502040204020203" pitchFamily="34" charset="0"/>
              </a:rPr>
              <a:t>replicate</a:t>
            </a:r>
          </a:p>
          <a:p>
            <a:r>
              <a:rPr lang="en-US" sz="1800" b="1" dirty="0">
                <a:latin typeface="Segoe UI" panose="020B0502040204020203" pitchFamily="34" charset="0"/>
                <a:cs typeface="Segoe UI" panose="020B0502040204020203" pitchFamily="34" charset="0"/>
              </a:rPr>
              <a:t>4</a:t>
            </a:r>
            <a:r>
              <a:rPr lang="en-US" sz="1800" dirty="0">
                <a:latin typeface="Segoe UI" panose="020B0502040204020203" pitchFamily="34" charset="0"/>
                <a:cs typeface="Segoe UI" panose="020B0502040204020203" pitchFamily="34" charset="0"/>
              </a:rPr>
              <a:t>   If the virus </a:t>
            </a:r>
            <a:r>
              <a:rPr lang="en-US" sz="1800" b="1" u="sng" dirty="0">
                <a:latin typeface="Segoe UI" panose="020B0502040204020203" pitchFamily="34" charset="0"/>
                <a:cs typeface="Segoe UI" panose="020B0502040204020203" pitchFamily="34" charset="0"/>
              </a:rPr>
              <a:t>becomes a part of something else</a:t>
            </a:r>
            <a:r>
              <a:rPr lang="en-US" sz="1800" dirty="0">
                <a:latin typeface="Segoe UI" panose="020B0502040204020203" pitchFamily="34" charset="0"/>
                <a:cs typeface="Segoe UI" panose="020B0502040204020203" pitchFamily="34" charset="0"/>
              </a:rPr>
              <a:t>, it will be hard to delete.</a:t>
            </a:r>
          </a:p>
          <a:p>
            <a:r>
              <a:rPr lang="en-US" sz="1800" dirty="0">
                <a:latin typeface="Segoe UI" panose="020B0502040204020203" pitchFamily="34" charset="0"/>
                <a:cs typeface="Segoe UI" panose="020B0502040204020203" pitchFamily="34" charset="0"/>
              </a:rPr>
              <a:t>     </a:t>
            </a:r>
            <a:r>
              <a:rPr lang="en-US" sz="1800" dirty="0">
                <a:solidFill>
                  <a:srgbClr val="FF0000"/>
                </a:solidFill>
                <a:latin typeface="Segoe UI" panose="020B0502040204020203" pitchFamily="34" charset="0"/>
                <a:cs typeface="Segoe UI" panose="020B0502040204020203" pitchFamily="34" charset="0"/>
              </a:rPr>
              <a:t> imbeds </a:t>
            </a:r>
          </a:p>
          <a:p>
            <a:pPr marL="342900" indent="-342900"/>
            <a:r>
              <a:rPr lang="en-US" sz="1800" b="1" dirty="0">
                <a:latin typeface="Segoe UI" panose="020B0502040204020203" pitchFamily="34" charset="0"/>
                <a:cs typeface="Segoe UI" panose="020B0502040204020203" pitchFamily="34" charset="0"/>
              </a:rPr>
              <a:t>5</a:t>
            </a:r>
            <a:r>
              <a:rPr lang="en-US" sz="1800" dirty="0">
                <a:latin typeface="Segoe UI" panose="020B0502040204020203" pitchFamily="34" charset="0"/>
                <a:cs typeface="Segoe UI" panose="020B0502040204020203" pitchFamily="34" charset="0"/>
              </a:rPr>
              <a:t>   </a:t>
            </a:r>
            <a:r>
              <a:rPr lang="en-US" sz="1800" b="1" u="sng" dirty="0">
                <a:latin typeface="Segoe UI" panose="020B0502040204020203" pitchFamily="34" charset="0"/>
                <a:cs typeface="Segoe UI" panose="020B0502040204020203" pitchFamily="34" charset="0"/>
              </a:rPr>
              <a:t>Viruses that become part of files but do nothing until activated</a:t>
            </a:r>
          </a:p>
          <a:p>
            <a:pPr marL="342900" indent="-342900"/>
            <a:r>
              <a:rPr lang="en-US" sz="1800" dirty="0">
                <a:latin typeface="Segoe UI" panose="020B0502040204020203" pitchFamily="34" charset="0"/>
                <a:cs typeface="Segoe UI" panose="020B0502040204020203" pitchFamily="34" charset="0"/>
              </a:rPr>
              <a:t>     can go unnoticed for months.</a:t>
            </a:r>
          </a:p>
          <a:p>
            <a:pPr marL="342900" indent="-342900"/>
            <a:r>
              <a:rPr lang="en-US" sz="1800" dirty="0">
                <a:solidFill>
                  <a:srgbClr val="FF0000"/>
                </a:solidFill>
                <a:latin typeface="Segoe UI" panose="020B0502040204020203" pitchFamily="34" charset="0"/>
                <a:cs typeface="Segoe UI" panose="020B0502040204020203" pitchFamily="34" charset="0"/>
              </a:rPr>
              <a:t>	resident viruses</a:t>
            </a:r>
          </a:p>
          <a:p>
            <a:pPr marL="342900" indent="-342900"/>
            <a:r>
              <a:rPr lang="en-US" sz="1800" dirty="0"/>
              <a:t>      </a:t>
            </a:r>
          </a:p>
        </p:txBody>
      </p:sp>
      <p:sp>
        <p:nvSpPr>
          <p:cNvPr id="5" name="TextBox 4"/>
          <p:cNvSpPr txBox="1"/>
          <p:nvPr/>
        </p:nvSpPr>
        <p:spPr>
          <a:xfrm>
            <a:off x="549965" y="301214"/>
            <a:ext cx="8128769" cy="400110"/>
          </a:xfrm>
          <a:prstGeom prst="rect">
            <a:avLst/>
          </a:prstGeom>
          <a:solidFill>
            <a:srgbClr val="FF9900"/>
          </a:solidFill>
        </p:spPr>
        <p:txBody>
          <a:bodyPr wrap="square" rtlCol="0">
            <a:spAutoFit/>
          </a:bodyPr>
          <a:lstStyle/>
          <a:p>
            <a:r>
              <a:rPr lang="en-US" sz="2000" b="1" dirty="0">
                <a:solidFill>
                  <a:schemeClr val="bg1"/>
                </a:solidFill>
                <a:latin typeface="Segoe UI" panose="020B0502040204020203" pitchFamily="34" charset="0"/>
                <a:cs typeface="Segoe UI" panose="020B0502040204020203" pitchFamily="34" charset="0"/>
              </a:rPr>
              <a:t>Write a word that is similar in meaning to the underlined part.</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box(in)">
                                      <p:cBhvr>
                                        <p:cTn id="35" dur="500"/>
                                        <p:tgtEl>
                                          <p:spTgt spid="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box(in)">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box(in)">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box(in)">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1000"/>
                                        <p:tgtEl>
                                          <p:spTgt spid="3">
                                            <p:txEl>
                                              <p:pRg st="10" end="10"/>
                                            </p:txEl>
                                          </p:spTgt>
                                        </p:tgtEl>
                                      </p:cBhvr>
                                    </p:animEffect>
                                    <p:anim calcmode="lin" valueType="num">
                                      <p:cBhvr>
                                        <p:cTn id="5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
        <p:nvSpPr>
          <p:cNvPr id="4" name="Rectangle 3"/>
          <p:cNvSpPr/>
          <p:nvPr/>
        </p:nvSpPr>
        <p:spPr>
          <a:xfrm>
            <a:off x="1889284" y="356442"/>
            <a:ext cx="6899411" cy="1384995"/>
          </a:xfrm>
          <a:prstGeom prst="rect">
            <a:avLst/>
          </a:prstGeom>
          <a:solidFill>
            <a:schemeClr val="accent3">
              <a:lumMod val="50000"/>
            </a:schemeClr>
          </a:solidFill>
        </p:spPr>
        <p:txBody>
          <a:bodyPr wrap="square">
            <a:spAutoFit/>
          </a:bodyPr>
          <a:lstStyle/>
          <a:p>
            <a:r>
              <a:rPr lang="en-US" sz="2800" dirty="0">
                <a:solidFill>
                  <a:schemeClr val="bg1"/>
                </a:solidFill>
                <a:latin typeface="Segoe UI" panose="020B0502040204020203" pitchFamily="34" charset="0"/>
                <a:cs typeface="Segoe UI" panose="020B0502040204020203" pitchFamily="34" charset="0"/>
              </a:rPr>
              <a:t>Listen and read the newspaper article again. How did Greene gain unauthorized access to other people's computers? </a:t>
            </a:r>
          </a:p>
        </p:txBody>
      </p:sp>
      <p:pic>
        <p:nvPicPr>
          <p:cNvPr id="6" name="Picture 2" descr="C:\Users\ASUS\Downloads\tainghe.jpg"/>
          <p:cNvPicPr>
            <a:picLocks noChangeAspect="1" noChangeArrowheads="1"/>
          </p:cNvPicPr>
          <p:nvPr/>
        </p:nvPicPr>
        <p:blipFill>
          <a:blip r:embed="rId4" cstate="print"/>
          <a:srcRect/>
          <a:stretch>
            <a:fillRect/>
          </a:stretch>
        </p:blipFill>
        <p:spPr bwMode="auto">
          <a:xfrm>
            <a:off x="784384" y="1906621"/>
            <a:ext cx="2209800" cy="2167558"/>
          </a:xfrm>
          <a:prstGeom prst="rect">
            <a:avLst/>
          </a:prstGeom>
          <a:noFill/>
        </p:spPr>
      </p:pic>
      <p:pic>
        <p:nvPicPr>
          <p:cNvPr id="8" name="14 Track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693" y="744139"/>
            <a:ext cx="609600" cy="609600"/>
          </a:xfrm>
          <a:prstGeom prst="rect">
            <a:avLst/>
          </a:prstGeom>
        </p:spPr>
      </p:pic>
      <p:sp>
        <p:nvSpPr>
          <p:cNvPr id="9" name="TextBox 8"/>
          <p:cNvSpPr txBox="1"/>
          <p:nvPr/>
        </p:nvSpPr>
        <p:spPr>
          <a:xfrm>
            <a:off x="3106458" y="2205570"/>
            <a:ext cx="5800697" cy="1569660"/>
          </a:xfrm>
          <a:prstGeom prst="rect">
            <a:avLst/>
          </a:prstGeom>
          <a:noFill/>
        </p:spPr>
        <p:txBody>
          <a:bodyPr wrap="square" rtlCol="0">
            <a:spAutoFit/>
          </a:bodyPr>
          <a:lstStyle/>
          <a:p>
            <a:r>
              <a:rPr lang="en-US" sz="3200" dirty="0">
                <a:solidFill>
                  <a:srgbClr val="C00000"/>
                </a:solidFill>
                <a:latin typeface="Segoe UI" panose="020B0502040204020203" pitchFamily="34" charset="0"/>
                <a:cs typeface="Segoe UI" panose="020B0502040204020203" pitchFamily="34" charset="0"/>
              </a:rPr>
              <a:t>Greene used their connection when they logged in a method called “piggybacking”.</a:t>
            </a:r>
            <a:endParaRPr lang="vi-VN" sz="3200" dirty="0">
              <a:solidFill>
                <a:srgbClr val="C00000"/>
              </a:solidFill>
              <a:latin typeface="Segoe UI" panose="020B0502040204020203" pitchFamily="34" charset="0"/>
              <a:cs typeface="Segoe UI" panose="020B0502040204020203"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8"/>
                </p:tgtEl>
              </p:cMediaNode>
            </p:audio>
          </p:childTnLst>
        </p:cTn>
      </p:par>
    </p:tnLst>
    <p:bldLst>
      <p:bldP spid="4"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3000">
              <a:srgbClr val="99FF33"/>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defTabSz="914400"/>
            <a:fld id="{00000000-1234-1234-1234-123412341234}" type="slidenum">
              <a:rPr lang="en-GB" kern="0">
                <a:solidFill>
                  <a:srgbClr val="FFFFFF"/>
                </a:solidFill>
              </a:rPr>
              <a:t>33</a:t>
            </a:fld>
            <a:endParaRPr lang="en-GB" kern="0">
              <a:solidFill>
                <a:srgbClr val="FFFFFF"/>
              </a:solidFill>
            </a:endParaRPr>
          </a:p>
        </p:txBody>
      </p:sp>
      <p:sp>
        <p:nvSpPr>
          <p:cNvPr id="3" name="TextBox 2"/>
          <p:cNvSpPr txBox="1"/>
          <p:nvPr/>
        </p:nvSpPr>
        <p:spPr>
          <a:xfrm>
            <a:off x="1420841" y="2156251"/>
            <a:ext cx="3785190" cy="830997"/>
          </a:xfrm>
          <a:prstGeom prst="rect">
            <a:avLst/>
          </a:prstGeom>
          <a:noFill/>
        </p:spPr>
        <p:txBody>
          <a:bodyPr wrap="square" rtlCol="0">
            <a:spAutoFit/>
          </a:bodyPr>
          <a:lstStyle/>
          <a:p>
            <a:pPr defTabSz="914400"/>
            <a:r>
              <a:rPr lang="en-US" sz="4800" b="1" dirty="0"/>
              <a:t>LISTENING</a:t>
            </a:r>
          </a:p>
        </p:txBody>
      </p:sp>
      <p:pic>
        <p:nvPicPr>
          <p:cNvPr id="9" name="Picture 8" descr="A close up of a logo&#10;&#10;Description automatically generated"/>
          <p:cNvPicPr>
            <a:picLocks noChangeAspect="1"/>
          </p:cNvPicPr>
          <p:nvPr/>
        </p:nvPicPr>
        <p:blipFill>
          <a:blip r:embed="rId4"/>
          <a:stretch>
            <a:fillRect/>
          </a:stretch>
        </p:blipFill>
        <p:spPr>
          <a:xfrm>
            <a:off x="5128962" y="1881964"/>
            <a:ext cx="2639894" cy="2791688"/>
          </a:xfrm>
          <a:prstGeom prst="rect">
            <a:avLst/>
          </a:prstGeom>
        </p:spPr>
      </p:pic>
      <p:pic>
        <p:nvPicPr>
          <p:cNvPr id="4" name="15 Track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28962" y="2414673"/>
            <a:ext cx="609600" cy="6096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23000">
              <a:srgbClr val="99FF33"/>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defTabSz="914400"/>
            <a:fld id="{00000000-1234-1234-1234-123412341234}" type="slidenum">
              <a:rPr lang="en-GB" kern="0">
                <a:solidFill>
                  <a:srgbClr val="FFFFFF"/>
                </a:solidFill>
              </a:rPr>
              <a:t>34</a:t>
            </a:fld>
            <a:endParaRPr lang="en-GB" kern="0">
              <a:solidFill>
                <a:srgbClr val="FFFFFF"/>
              </a:solidFill>
            </a:endParaRPr>
          </a:p>
        </p:txBody>
      </p:sp>
      <p:sp>
        <p:nvSpPr>
          <p:cNvPr id="4" name="Scroll: Horizontal 3"/>
          <p:cNvSpPr/>
          <p:nvPr/>
        </p:nvSpPr>
        <p:spPr>
          <a:xfrm>
            <a:off x="246821" y="-27098"/>
            <a:ext cx="8650358" cy="1364265"/>
          </a:xfrm>
          <a:prstGeom prst="horizontalScroll">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2000" b="1" dirty="0">
                <a:solidFill>
                  <a:schemeClr val="bg1"/>
                </a:solidFill>
                <a:latin typeface="Arial" panose="020B0604020202020204"/>
              </a:rPr>
              <a:t>VI. Listen to a conversation between an employee and his manager. Mark the following statements as true(T) or false(F).</a:t>
            </a:r>
          </a:p>
        </p:txBody>
      </p:sp>
      <p:sp>
        <p:nvSpPr>
          <p:cNvPr id="6" name="TextBox 5"/>
          <p:cNvSpPr txBox="1"/>
          <p:nvPr/>
        </p:nvSpPr>
        <p:spPr>
          <a:xfrm>
            <a:off x="1020727" y="1648045"/>
            <a:ext cx="7932357" cy="2862322"/>
          </a:xfrm>
          <a:prstGeom prst="rect">
            <a:avLst/>
          </a:prstGeom>
          <a:noFill/>
        </p:spPr>
        <p:txBody>
          <a:bodyPr wrap="square" rtlCol="0">
            <a:spAutoFit/>
          </a:bodyPr>
          <a:lstStyle/>
          <a:p>
            <a:pPr defTabSz="914400"/>
            <a:r>
              <a:rPr lang="en-US" sz="3000" dirty="0"/>
              <a:t>1.____ The manager read the newspaper article.</a:t>
            </a:r>
          </a:p>
          <a:p>
            <a:pPr defTabSz="914400"/>
            <a:r>
              <a:rPr lang="en-US" sz="3000" dirty="0"/>
              <a:t>2.____ Overwriting viruses destroyed the manager’s files.</a:t>
            </a:r>
          </a:p>
          <a:p>
            <a:pPr defTabSz="914400"/>
            <a:r>
              <a:rPr lang="en-US" sz="3000" dirty="0"/>
              <a:t>3.____ The manager decides to purchase new anti-virus software.</a:t>
            </a:r>
          </a:p>
        </p:txBody>
      </p:sp>
      <p:sp>
        <p:nvSpPr>
          <p:cNvPr id="3" name="Rectangle 2"/>
          <p:cNvSpPr/>
          <p:nvPr/>
        </p:nvSpPr>
        <p:spPr>
          <a:xfrm>
            <a:off x="1524000" y="1733550"/>
            <a:ext cx="666750"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3600" dirty="0">
                <a:solidFill>
                  <a:srgbClr val="C00000"/>
                </a:solidFill>
                <a:latin typeface="Arial" panose="020B0604020202020204"/>
              </a:rPr>
              <a:t>T</a:t>
            </a:r>
          </a:p>
        </p:txBody>
      </p:sp>
      <p:sp>
        <p:nvSpPr>
          <p:cNvPr id="5" name="Rectangle 4"/>
          <p:cNvSpPr/>
          <p:nvPr/>
        </p:nvSpPr>
        <p:spPr>
          <a:xfrm>
            <a:off x="1514475" y="2641056"/>
            <a:ext cx="666750"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3600" dirty="0">
                <a:solidFill>
                  <a:srgbClr val="C00000"/>
                </a:solidFill>
                <a:latin typeface="Arial" panose="020B0604020202020204"/>
              </a:rPr>
              <a:t>F</a:t>
            </a:r>
          </a:p>
        </p:txBody>
      </p:sp>
      <p:sp>
        <p:nvSpPr>
          <p:cNvPr id="9" name="Rectangle 8"/>
          <p:cNvSpPr/>
          <p:nvPr/>
        </p:nvSpPr>
        <p:spPr>
          <a:xfrm>
            <a:off x="1514475" y="3519374"/>
            <a:ext cx="666750"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3600" dirty="0">
                <a:solidFill>
                  <a:srgbClr val="C00000"/>
                </a:solidFill>
                <a:latin typeface="Arial" panose="020B0604020202020204"/>
              </a:rPr>
              <a:t>F</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3000">
              <a:srgbClr val="99FF33"/>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defTabSz="914400"/>
            <a:fld id="{00000000-1234-1234-1234-123412341234}" type="slidenum">
              <a:rPr lang="en-GB" kern="0">
                <a:solidFill>
                  <a:srgbClr val="FFFFFF"/>
                </a:solidFill>
              </a:rPr>
              <a:t>35</a:t>
            </a:fld>
            <a:endParaRPr lang="en-GB" kern="0">
              <a:solidFill>
                <a:srgbClr val="FFFFFF"/>
              </a:solidFill>
            </a:endParaRPr>
          </a:p>
        </p:txBody>
      </p:sp>
      <p:sp>
        <p:nvSpPr>
          <p:cNvPr id="3" name="Slide Number Placeholder 1"/>
          <p:cNvSpPr txBox="1"/>
          <p:nvPr/>
        </p:nvSpPr>
        <p:spPr>
          <a:xfrm>
            <a:off x="8404384" y="4673651"/>
            <a:ext cx="548700" cy="3936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300" b="0" i="0" u="none" strike="noStrike" cap="none">
                <a:solidFill>
                  <a:schemeClr val="lt1"/>
                </a:solidFill>
                <a:latin typeface="Abel" panose="02000506030000020004"/>
                <a:ea typeface="Abel" panose="02000506030000020004"/>
                <a:cs typeface="Abel" panose="02000506030000020004"/>
                <a:sym typeface="Abel" panose="02000506030000020004"/>
              </a:defRPr>
            </a:lvl1pPr>
            <a:lvl2pPr marR="0" lvl="1" algn="r" rtl="0">
              <a:lnSpc>
                <a:spcPct val="100000"/>
              </a:lnSpc>
              <a:spcBef>
                <a:spcPts val="0"/>
              </a:spcBef>
              <a:spcAft>
                <a:spcPts val="0"/>
              </a:spcAft>
              <a:buClr>
                <a:srgbClr val="000000"/>
              </a:buClr>
              <a:buFont typeface="Arial" panose="020B0604020202020204"/>
              <a:buNone/>
              <a:defRPr sz="1300" b="0" i="0" u="none" strike="noStrike" cap="none">
                <a:solidFill>
                  <a:schemeClr val="lt1"/>
                </a:solidFill>
                <a:latin typeface="Abel" panose="02000506030000020004"/>
                <a:ea typeface="Abel" panose="02000506030000020004"/>
                <a:cs typeface="Abel" panose="02000506030000020004"/>
                <a:sym typeface="Abel" panose="02000506030000020004"/>
              </a:defRPr>
            </a:lvl2pPr>
            <a:lvl3pPr marR="0" lvl="2" algn="r" rtl="0">
              <a:lnSpc>
                <a:spcPct val="100000"/>
              </a:lnSpc>
              <a:spcBef>
                <a:spcPts val="0"/>
              </a:spcBef>
              <a:spcAft>
                <a:spcPts val="0"/>
              </a:spcAft>
              <a:buClr>
                <a:srgbClr val="000000"/>
              </a:buClr>
              <a:buFont typeface="Arial" panose="020B0604020202020204"/>
              <a:buNone/>
              <a:defRPr sz="1300" b="0" i="0" u="none" strike="noStrike" cap="none">
                <a:solidFill>
                  <a:schemeClr val="lt1"/>
                </a:solidFill>
                <a:latin typeface="Abel" panose="02000506030000020004"/>
                <a:ea typeface="Abel" panose="02000506030000020004"/>
                <a:cs typeface="Abel" panose="02000506030000020004"/>
                <a:sym typeface="Abel" panose="02000506030000020004"/>
              </a:defRPr>
            </a:lvl3pPr>
            <a:lvl4pPr marR="0" lvl="3" algn="r" rtl="0">
              <a:lnSpc>
                <a:spcPct val="100000"/>
              </a:lnSpc>
              <a:spcBef>
                <a:spcPts val="0"/>
              </a:spcBef>
              <a:spcAft>
                <a:spcPts val="0"/>
              </a:spcAft>
              <a:buClr>
                <a:srgbClr val="000000"/>
              </a:buClr>
              <a:buFont typeface="Arial" panose="020B0604020202020204"/>
              <a:buNone/>
              <a:defRPr sz="1300" b="0" i="0" u="none" strike="noStrike" cap="none">
                <a:solidFill>
                  <a:schemeClr val="lt1"/>
                </a:solidFill>
                <a:latin typeface="Abel" panose="02000506030000020004"/>
                <a:ea typeface="Abel" panose="02000506030000020004"/>
                <a:cs typeface="Abel" panose="02000506030000020004"/>
                <a:sym typeface="Abel" panose="02000506030000020004"/>
              </a:defRPr>
            </a:lvl4pPr>
            <a:lvl5pPr marR="0" lvl="4" algn="r" rtl="0">
              <a:lnSpc>
                <a:spcPct val="100000"/>
              </a:lnSpc>
              <a:spcBef>
                <a:spcPts val="0"/>
              </a:spcBef>
              <a:spcAft>
                <a:spcPts val="0"/>
              </a:spcAft>
              <a:buClr>
                <a:srgbClr val="000000"/>
              </a:buClr>
              <a:buFont typeface="Arial" panose="020B0604020202020204"/>
              <a:buNone/>
              <a:defRPr sz="1300" b="0" i="0" u="none" strike="noStrike" cap="none">
                <a:solidFill>
                  <a:schemeClr val="lt1"/>
                </a:solidFill>
                <a:latin typeface="Abel" panose="02000506030000020004"/>
                <a:ea typeface="Abel" panose="02000506030000020004"/>
                <a:cs typeface="Abel" panose="02000506030000020004"/>
                <a:sym typeface="Abel" panose="02000506030000020004"/>
              </a:defRPr>
            </a:lvl5pPr>
            <a:lvl6pPr marR="0" lvl="5" algn="r" rtl="0">
              <a:lnSpc>
                <a:spcPct val="100000"/>
              </a:lnSpc>
              <a:spcBef>
                <a:spcPts val="0"/>
              </a:spcBef>
              <a:spcAft>
                <a:spcPts val="0"/>
              </a:spcAft>
              <a:buClr>
                <a:srgbClr val="000000"/>
              </a:buClr>
              <a:buFont typeface="Arial" panose="020B0604020202020204"/>
              <a:buNone/>
              <a:defRPr sz="1300" b="0" i="0" u="none" strike="noStrike" cap="none">
                <a:solidFill>
                  <a:schemeClr val="lt1"/>
                </a:solidFill>
                <a:latin typeface="Abel" panose="02000506030000020004"/>
                <a:ea typeface="Abel" panose="02000506030000020004"/>
                <a:cs typeface="Abel" panose="02000506030000020004"/>
                <a:sym typeface="Abel" panose="02000506030000020004"/>
              </a:defRPr>
            </a:lvl6pPr>
            <a:lvl7pPr marR="0" lvl="6" algn="r" rtl="0">
              <a:lnSpc>
                <a:spcPct val="100000"/>
              </a:lnSpc>
              <a:spcBef>
                <a:spcPts val="0"/>
              </a:spcBef>
              <a:spcAft>
                <a:spcPts val="0"/>
              </a:spcAft>
              <a:buClr>
                <a:srgbClr val="000000"/>
              </a:buClr>
              <a:buFont typeface="Arial" panose="020B0604020202020204"/>
              <a:buNone/>
              <a:defRPr sz="1300" b="0" i="0" u="none" strike="noStrike" cap="none">
                <a:solidFill>
                  <a:schemeClr val="lt1"/>
                </a:solidFill>
                <a:latin typeface="Abel" panose="02000506030000020004"/>
                <a:ea typeface="Abel" panose="02000506030000020004"/>
                <a:cs typeface="Abel" panose="02000506030000020004"/>
                <a:sym typeface="Abel" panose="02000506030000020004"/>
              </a:defRPr>
            </a:lvl7pPr>
            <a:lvl8pPr marR="0" lvl="7" algn="r" rtl="0">
              <a:lnSpc>
                <a:spcPct val="100000"/>
              </a:lnSpc>
              <a:spcBef>
                <a:spcPts val="0"/>
              </a:spcBef>
              <a:spcAft>
                <a:spcPts val="0"/>
              </a:spcAft>
              <a:buClr>
                <a:srgbClr val="000000"/>
              </a:buClr>
              <a:buFont typeface="Arial" panose="020B0604020202020204"/>
              <a:buNone/>
              <a:defRPr sz="1300" b="0" i="0" u="none" strike="noStrike" cap="none">
                <a:solidFill>
                  <a:schemeClr val="lt1"/>
                </a:solidFill>
                <a:latin typeface="Abel" panose="02000506030000020004"/>
                <a:ea typeface="Abel" panose="02000506030000020004"/>
                <a:cs typeface="Abel" panose="02000506030000020004"/>
                <a:sym typeface="Abel" panose="02000506030000020004"/>
              </a:defRPr>
            </a:lvl8pPr>
            <a:lvl9pPr marR="0" lvl="8" algn="r" rtl="0">
              <a:lnSpc>
                <a:spcPct val="100000"/>
              </a:lnSpc>
              <a:spcBef>
                <a:spcPts val="0"/>
              </a:spcBef>
              <a:spcAft>
                <a:spcPts val="0"/>
              </a:spcAft>
              <a:buClr>
                <a:srgbClr val="000000"/>
              </a:buClr>
              <a:buFont typeface="Arial" panose="020B0604020202020204"/>
              <a:buNone/>
              <a:defRPr sz="1300" b="0" i="0" u="none" strike="noStrike" cap="none">
                <a:solidFill>
                  <a:schemeClr val="lt1"/>
                </a:solidFill>
                <a:latin typeface="Abel" panose="02000506030000020004"/>
                <a:ea typeface="Abel" panose="02000506030000020004"/>
                <a:cs typeface="Abel" panose="02000506030000020004"/>
                <a:sym typeface="Abel" panose="02000506030000020004"/>
              </a:defRPr>
            </a:lvl9pPr>
          </a:lstStyle>
          <a:p>
            <a:pPr defTabSz="914400"/>
            <a:fld id="{00000000-1234-1234-1234-123412341234}" type="slidenum">
              <a:rPr lang="en-GB">
                <a:solidFill>
                  <a:srgbClr val="FFFFFF"/>
                </a:solidFill>
              </a:rPr>
              <a:t>35</a:t>
            </a:fld>
            <a:endParaRPr lang="en-GB">
              <a:solidFill>
                <a:srgbClr val="FFFFFF"/>
              </a:solidFill>
            </a:endParaRPr>
          </a:p>
        </p:txBody>
      </p:sp>
      <p:sp>
        <p:nvSpPr>
          <p:cNvPr id="4" name="Scroll: Horizontal 3"/>
          <p:cNvSpPr/>
          <p:nvPr/>
        </p:nvSpPr>
        <p:spPr>
          <a:xfrm>
            <a:off x="95692" y="-50456"/>
            <a:ext cx="8952615" cy="773470"/>
          </a:xfrm>
          <a:prstGeom prst="horizontalScroll">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2800" dirty="0">
                <a:solidFill>
                  <a:schemeClr val="bg1"/>
                </a:solidFill>
                <a:latin typeface="Arial" panose="020B0604020202020204"/>
              </a:rPr>
              <a:t>VII. Listen again and complete the conversation.</a:t>
            </a:r>
          </a:p>
        </p:txBody>
      </p:sp>
      <p:sp>
        <p:nvSpPr>
          <p:cNvPr id="9" name="TextBox 8"/>
          <p:cNvSpPr txBox="1"/>
          <p:nvPr/>
        </p:nvSpPr>
        <p:spPr>
          <a:xfrm>
            <a:off x="733648" y="627320"/>
            <a:ext cx="8314659" cy="4524315"/>
          </a:xfrm>
          <a:prstGeom prst="rect">
            <a:avLst/>
          </a:prstGeom>
          <a:solidFill>
            <a:schemeClr val="bg1"/>
          </a:solidFill>
          <a:ln>
            <a:solidFill>
              <a:schemeClr val="bg1"/>
            </a:solidFill>
          </a:ln>
        </p:spPr>
        <p:txBody>
          <a:bodyPr wrap="square" rtlCol="0">
            <a:spAutoFit/>
          </a:bodyPr>
          <a:lstStyle/>
          <a:p>
            <a:pPr defTabSz="914400"/>
            <a:r>
              <a:rPr lang="en-US" sz="1800" b="1" dirty="0">
                <a:latin typeface="Segoe UI" panose="020B0502040204020203" pitchFamily="34" charset="0"/>
                <a:cs typeface="Segoe UI" panose="020B0502040204020203" pitchFamily="34" charset="0"/>
              </a:rPr>
              <a:t>Employee</a:t>
            </a:r>
            <a:r>
              <a:rPr lang="en-US" sz="1800" dirty="0">
                <a:latin typeface="Segoe UI" panose="020B0502040204020203" pitchFamily="34" charset="0"/>
                <a:cs typeface="Segoe UI" panose="020B0502040204020203" pitchFamily="34" charset="0"/>
              </a:rPr>
              <a:t>:  Have you seen this article in today’s paper? The one about the      ______  ?</a:t>
            </a:r>
          </a:p>
          <a:p>
            <a:pPr algn="just" defTabSz="914400"/>
            <a:r>
              <a:rPr lang="en-US" sz="1800" b="1" dirty="0">
                <a:latin typeface="Segoe UI" panose="020B0502040204020203" pitchFamily="34" charset="0"/>
                <a:cs typeface="Segoe UI" panose="020B0502040204020203" pitchFamily="34" charset="0"/>
              </a:rPr>
              <a:t>Manager</a:t>
            </a:r>
            <a:r>
              <a:rPr lang="en-US" sz="1800" dirty="0">
                <a:latin typeface="Segoe UI" panose="020B0502040204020203" pitchFamily="34" charset="0"/>
                <a:cs typeface="Segoe UI" panose="020B0502040204020203" pitchFamily="34" charset="0"/>
              </a:rPr>
              <a:t>:    Yes, I have. What about it?</a:t>
            </a:r>
          </a:p>
          <a:p>
            <a:pPr algn="just" defTabSz="914400"/>
            <a:r>
              <a:rPr lang="en-US" sz="1800" b="1" dirty="0">
                <a:latin typeface="Segoe UI" panose="020B0502040204020203" pitchFamily="34" charset="0"/>
                <a:cs typeface="Segoe UI" panose="020B0502040204020203" pitchFamily="34" charset="0"/>
              </a:rPr>
              <a:t>Employee</a:t>
            </a:r>
            <a:r>
              <a:rPr lang="en-US" sz="1800" dirty="0">
                <a:latin typeface="Segoe UI" panose="020B0502040204020203" pitchFamily="34" charset="0"/>
                <a:cs typeface="Segoe UI" panose="020B0502040204020203" pitchFamily="34" charset="0"/>
              </a:rPr>
              <a:t>:  Well, I think the IT department needs to ___  ____ ____.</a:t>
            </a:r>
          </a:p>
          <a:p>
            <a:pPr algn="just" defTabSz="914400"/>
            <a:r>
              <a:rPr lang="en-US" sz="1800" b="1" dirty="0">
                <a:latin typeface="Segoe UI" panose="020B0502040204020203" pitchFamily="34" charset="0"/>
                <a:cs typeface="Segoe UI" panose="020B0502040204020203" pitchFamily="34" charset="0"/>
              </a:rPr>
              <a:t>Manager</a:t>
            </a:r>
            <a:r>
              <a:rPr lang="en-US" sz="1800" dirty="0">
                <a:latin typeface="Segoe UI" panose="020B0502040204020203" pitchFamily="34" charset="0"/>
                <a:cs typeface="Segoe UI" panose="020B0502040204020203" pitchFamily="34" charset="0"/>
              </a:rPr>
              <a:t>:    Do you think our company is vulnerable to these types of attacks?</a:t>
            </a:r>
          </a:p>
          <a:p>
            <a:pPr algn="just" defTabSz="914400"/>
            <a:r>
              <a:rPr lang="en-US" sz="1800" b="1" dirty="0">
                <a:latin typeface="Segoe UI" panose="020B0502040204020203" pitchFamily="34" charset="0"/>
                <a:cs typeface="Segoe UI" panose="020B0502040204020203" pitchFamily="34" charset="0"/>
              </a:rPr>
              <a:t>Employee</a:t>
            </a:r>
            <a:r>
              <a:rPr lang="en-US" sz="1800" dirty="0">
                <a:latin typeface="Segoe UI" panose="020B0502040204020203" pitchFamily="34" charset="0"/>
                <a:cs typeface="Segoe UI" panose="020B0502040204020203" pitchFamily="34" charset="0"/>
              </a:rPr>
              <a:t>: Definitely. The overwriting viruses he used could do incredible damage.</a:t>
            </a:r>
          </a:p>
          <a:p>
            <a:pPr algn="just" defTabSz="914400"/>
            <a:r>
              <a:rPr lang="en-US" sz="1800" b="1" dirty="0">
                <a:latin typeface="Segoe UI" panose="020B0502040204020203" pitchFamily="34" charset="0"/>
                <a:cs typeface="Segoe UI" panose="020B0502040204020203" pitchFamily="34" charset="0"/>
              </a:rPr>
              <a:t>Manager</a:t>
            </a:r>
            <a:r>
              <a:rPr lang="en-US" sz="1800" dirty="0">
                <a:latin typeface="Segoe UI" panose="020B0502040204020203" pitchFamily="34" charset="0"/>
                <a:cs typeface="Segoe UI" panose="020B0502040204020203" pitchFamily="34" charset="0"/>
              </a:rPr>
              <a:t>:   I see. How much damage are we talking about?</a:t>
            </a:r>
          </a:p>
          <a:p>
            <a:pPr algn="just" defTabSz="914400"/>
            <a:r>
              <a:rPr lang="en-US" sz="1800" b="1" dirty="0">
                <a:latin typeface="Segoe UI" panose="020B0502040204020203" pitchFamily="34" charset="0"/>
                <a:cs typeface="Segoe UI" panose="020B0502040204020203" pitchFamily="34" charset="0"/>
              </a:rPr>
              <a:t>Employee</a:t>
            </a:r>
            <a:r>
              <a:rPr lang="en-US" sz="1800" dirty="0">
                <a:latin typeface="Segoe UI" panose="020B0502040204020203" pitchFamily="34" charset="0"/>
                <a:cs typeface="Segoe UI" panose="020B0502040204020203" pitchFamily="34" charset="0"/>
              </a:rPr>
              <a:t>: Greene did millions of dollars’ worth of damage by  _____      ___.</a:t>
            </a:r>
          </a:p>
          <a:p>
            <a:pPr algn="just" defTabSz="914400"/>
            <a:r>
              <a:rPr lang="en-US" sz="1800" dirty="0">
                <a:latin typeface="Segoe UI" panose="020B0502040204020203" pitchFamily="34" charset="0"/>
                <a:cs typeface="Segoe UI" panose="020B0502040204020203" pitchFamily="34" charset="0"/>
              </a:rPr>
              <a:t>That could happen to us.</a:t>
            </a:r>
          </a:p>
          <a:p>
            <a:pPr algn="just" defTabSz="914400"/>
            <a:r>
              <a:rPr lang="en-US" sz="1800" b="1" dirty="0">
                <a:latin typeface="Segoe UI" panose="020B0502040204020203" pitchFamily="34" charset="0"/>
                <a:cs typeface="Segoe UI" panose="020B0502040204020203" pitchFamily="34" charset="0"/>
              </a:rPr>
              <a:t>Manager</a:t>
            </a:r>
            <a:r>
              <a:rPr lang="en-US" sz="1800" dirty="0">
                <a:latin typeface="Segoe UI" panose="020B0502040204020203" pitchFamily="34" charset="0"/>
                <a:cs typeface="Segoe UI" panose="020B0502040204020203" pitchFamily="34" charset="0"/>
              </a:rPr>
              <a:t>:   Something like that would</a:t>
            </a:r>
          </a:p>
          <a:p>
            <a:pPr algn="just" defTabSz="914400"/>
            <a:r>
              <a:rPr lang="en-US" sz="1800" b="1" dirty="0">
                <a:latin typeface="Segoe UI" panose="020B0502040204020203" pitchFamily="34" charset="0"/>
                <a:cs typeface="Segoe UI" panose="020B0502040204020203" pitchFamily="34" charset="0"/>
              </a:rPr>
              <a:t>Employee</a:t>
            </a:r>
            <a:r>
              <a:rPr lang="en-US" sz="1800" dirty="0">
                <a:latin typeface="Segoe UI" panose="020B0502040204020203" pitchFamily="34" charset="0"/>
                <a:cs typeface="Segoe UI" panose="020B0502040204020203" pitchFamily="34" charset="0"/>
              </a:rPr>
              <a:t>: Exactly. I think these                                  and resident extensions are a problem, too.</a:t>
            </a:r>
          </a:p>
          <a:p>
            <a:pPr algn="just" defTabSz="914400"/>
            <a:r>
              <a:rPr lang="en-US" sz="1800" b="1" dirty="0">
                <a:latin typeface="Segoe UI" panose="020B0502040204020203" pitchFamily="34" charset="0"/>
                <a:cs typeface="Segoe UI" panose="020B0502040204020203" pitchFamily="34" charset="0"/>
              </a:rPr>
              <a:t>Manager</a:t>
            </a:r>
            <a:r>
              <a:rPr lang="en-US" sz="1800" dirty="0">
                <a:latin typeface="Segoe UI" panose="020B0502040204020203" pitchFamily="34" charset="0"/>
                <a:cs typeface="Segoe UI" panose="020B0502040204020203" pitchFamily="34" charset="0"/>
              </a:rPr>
              <a:t>:   Why’s that?</a:t>
            </a:r>
          </a:p>
          <a:p>
            <a:pPr algn="just" defTabSz="914400"/>
            <a:r>
              <a:rPr lang="en-US" sz="1800" b="1" dirty="0">
                <a:latin typeface="Segoe UI" panose="020B0502040204020203" pitchFamily="34" charset="0"/>
                <a:cs typeface="Segoe UI" panose="020B0502040204020203" pitchFamily="34" charset="0"/>
              </a:rPr>
              <a:t>Employee</a:t>
            </a:r>
            <a:r>
              <a:rPr lang="en-US" sz="1800" dirty="0">
                <a:latin typeface="Segoe UI" panose="020B0502040204020203" pitchFamily="34" charset="0"/>
                <a:cs typeface="Segoe UI" panose="020B0502040204020203" pitchFamily="34" charset="0"/>
              </a:rPr>
              <a:t>: Well, these types of viruses                                   in files and disk drives.</a:t>
            </a:r>
          </a:p>
        </p:txBody>
      </p:sp>
      <p:sp>
        <p:nvSpPr>
          <p:cNvPr id="5" name="Rectangle 4"/>
          <p:cNvSpPr/>
          <p:nvPr/>
        </p:nvSpPr>
        <p:spPr>
          <a:xfrm>
            <a:off x="2591022" y="971550"/>
            <a:ext cx="81915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panose="020B0604020202020204"/>
            </a:endParaRPr>
          </a:p>
        </p:txBody>
      </p:sp>
      <p:sp>
        <p:nvSpPr>
          <p:cNvPr id="6" name="Rectangle 5"/>
          <p:cNvSpPr/>
          <p:nvPr/>
        </p:nvSpPr>
        <p:spPr>
          <a:xfrm>
            <a:off x="843185" y="971550"/>
            <a:ext cx="81915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rgbClr val="FF0000"/>
                </a:solidFill>
                <a:latin typeface="Segoe UI" panose="020B0502040204020203" pitchFamily="34" charset="0"/>
                <a:cs typeface="Segoe UI" panose="020B0502040204020203" pitchFamily="34" charset="0"/>
              </a:rPr>
              <a:t>hacker</a:t>
            </a:r>
            <a:endParaRPr lang="en-US" b="1" dirty="0">
              <a:solidFill>
                <a:srgbClr val="FF0000"/>
              </a:solidFill>
              <a:latin typeface="Segoe UI" panose="020B0502040204020203" pitchFamily="34" charset="0"/>
              <a:cs typeface="Segoe UI" panose="020B0502040204020203" pitchFamily="34" charset="0"/>
            </a:endParaRPr>
          </a:p>
        </p:txBody>
      </p:sp>
      <p:sp>
        <p:nvSpPr>
          <p:cNvPr id="7" name="Rectangle 6"/>
          <p:cNvSpPr/>
          <p:nvPr/>
        </p:nvSpPr>
        <p:spPr>
          <a:xfrm>
            <a:off x="6100651" y="1670298"/>
            <a:ext cx="2230312" cy="145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1600" b="1" dirty="0">
                <a:solidFill>
                  <a:srgbClr val="FF0000"/>
                </a:solidFill>
                <a:latin typeface="Segoe UI" panose="020B0502040204020203" pitchFamily="34" charset="0"/>
                <a:cs typeface="Segoe UI" panose="020B0502040204020203" pitchFamily="34" charset="0"/>
              </a:rPr>
              <a:t>make some changes</a:t>
            </a:r>
          </a:p>
          <a:p>
            <a:pPr algn="ctr" defTabSz="914400"/>
            <a:endParaRPr lang="en-US" sz="1600" b="1" dirty="0">
              <a:solidFill>
                <a:srgbClr val="FF0000"/>
              </a:solidFill>
              <a:latin typeface="Segoe UI" panose="020B0502040204020203" pitchFamily="34" charset="0"/>
              <a:cs typeface="Segoe UI" panose="020B0502040204020203" pitchFamily="34" charset="0"/>
            </a:endParaRPr>
          </a:p>
        </p:txBody>
      </p:sp>
      <p:sp>
        <p:nvSpPr>
          <p:cNvPr id="11" name="Rectangle 10"/>
          <p:cNvSpPr/>
          <p:nvPr/>
        </p:nvSpPr>
        <p:spPr>
          <a:xfrm>
            <a:off x="7126355" y="2989205"/>
            <a:ext cx="1652415" cy="2684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rgbClr val="FF0000"/>
                </a:solidFill>
                <a:latin typeface="Segoe UI" panose="020B0502040204020203" pitchFamily="34" charset="0"/>
                <a:cs typeface="Segoe UI" panose="020B0502040204020203" pitchFamily="34" charset="0"/>
              </a:rPr>
              <a:t>destroying files</a:t>
            </a:r>
          </a:p>
          <a:p>
            <a:pPr algn="ctr" defTabSz="914400"/>
            <a:endParaRPr lang="en-US" sz="1600" b="1" dirty="0">
              <a:solidFill>
                <a:srgbClr val="FF0000"/>
              </a:solidFill>
              <a:latin typeface="Segoe UI" panose="020B0502040204020203" pitchFamily="34" charset="0"/>
              <a:cs typeface="Segoe UI" panose="020B0502040204020203" pitchFamily="34" charset="0"/>
            </a:endParaRPr>
          </a:p>
        </p:txBody>
      </p:sp>
      <p:sp>
        <p:nvSpPr>
          <p:cNvPr id="15" name="Rectangle 14"/>
          <p:cNvSpPr/>
          <p:nvPr/>
        </p:nvSpPr>
        <p:spPr>
          <a:xfrm>
            <a:off x="4664313" y="3518951"/>
            <a:ext cx="2007705" cy="59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rgbClr val="FF0000"/>
                </a:solidFill>
                <a:latin typeface="Segoe UI" panose="020B0502040204020203" pitchFamily="34" charset="0"/>
                <a:cs typeface="Segoe UI" panose="020B0502040204020203" pitchFamily="34" charset="0"/>
              </a:rPr>
              <a:t>ruin the company</a:t>
            </a:r>
            <a:r>
              <a:rPr lang="en-US" sz="1600" dirty="0">
                <a:solidFill>
                  <a:srgbClr val="C00000"/>
                </a:solidFill>
                <a:latin typeface="Segoe UI" panose="020B0502040204020203" pitchFamily="34" charset="0"/>
                <a:cs typeface="Segoe UI" panose="020B0502040204020203" pitchFamily="34" charset="0"/>
              </a:rPr>
              <a:t>   </a:t>
            </a:r>
          </a:p>
        </p:txBody>
      </p:sp>
      <p:sp>
        <p:nvSpPr>
          <p:cNvPr id="19" name="Rectangle 18"/>
          <p:cNvSpPr/>
          <p:nvPr/>
        </p:nvSpPr>
        <p:spPr>
          <a:xfrm>
            <a:off x="4123464" y="3726731"/>
            <a:ext cx="1897674" cy="195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rgbClr val="FF0000"/>
                </a:solidFill>
                <a:latin typeface="Segoe UI" panose="020B0502040204020203" pitchFamily="34" charset="0"/>
                <a:cs typeface="Segoe UI" panose="020B0502040204020203" pitchFamily="34" charset="0"/>
              </a:rPr>
              <a:t>resident viruses</a:t>
            </a:r>
          </a:p>
        </p:txBody>
      </p:sp>
      <p:sp>
        <p:nvSpPr>
          <p:cNvPr id="20" name="Rectangle 19"/>
          <p:cNvSpPr/>
          <p:nvPr/>
        </p:nvSpPr>
        <p:spPr>
          <a:xfrm>
            <a:off x="4820478" y="4600714"/>
            <a:ext cx="2230312" cy="145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srgbClr val="FF0000"/>
                </a:solidFill>
                <a:latin typeface="Segoe UI" panose="020B0502040204020203" pitchFamily="34" charset="0"/>
                <a:cs typeface="Segoe UI" panose="020B0502040204020203" pitchFamily="34" charset="0"/>
              </a:rPr>
              <a:t>Implant themselves</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5" grpId="0" animBg="1"/>
      <p:bldP spid="19"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C66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defTabSz="914400"/>
            <a:fld id="{00000000-1234-1234-1234-123412341234}" type="slidenum">
              <a:rPr lang="en-GB" kern="0">
                <a:solidFill>
                  <a:srgbClr val="FFFFFF"/>
                </a:solidFill>
              </a:rPr>
              <a:t>36</a:t>
            </a:fld>
            <a:endParaRPr lang="en-GB" kern="0">
              <a:solidFill>
                <a:srgbClr val="FFFFFF"/>
              </a:solidFill>
            </a:endParaRPr>
          </a:p>
        </p:txBody>
      </p:sp>
      <p:pic>
        <p:nvPicPr>
          <p:cNvPr id="6" name="Picture 5" descr="A close up of a sign&#10;&#10;Description automatically generated"/>
          <p:cNvPicPr>
            <a:picLocks noChangeAspect="1"/>
          </p:cNvPicPr>
          <p:nvPr/>
        </p:nvPicPr>
        <p:blipFill>
          <a:blip r:embed="rId2"/>
          <a:stretch>
            <a:fillRect/>
          </a:stretch>
        </p:blipFill>
        <p:spPr>
          <a:xfrm>
            <a:off x="1425940" y="1054022"/>
            <a:ext cx="2975939" cy="3035457"/>
          </a:xfrm>
          <a:prstGeom prst="rect">
            <a:avLst/>
          </a:prstGeom>
        </p:spPr>
      </p:pic>
      <p:sp>
        <p:nvSpPr>
          <p:cNvPr id="7" name="TextBox 6"/>
          <p:cNvSpPr txBox="1"/>
          <p:nvPr/>
        </p:nvSpPr>
        <p:spPr>
          <a:xfrm>
            <a:off x="4572000" y="1446028"/>
            <a:ext cx="4072270" cy="923330"/>
          </a:xfrm>
          <a:prstGeom prst="rect">
            <a:avLst/>
          </a:prstGeom>
          <a:noFill/>
        </p:spPr>
        <p:txBody>
          <a:bodyPr wrap="square" rtlCol="0">
            <a:spAutoFit/>
          </a:bodyPr>
          <a:lstStyle/>
          <a:p>
            <a:pPr defTabSz="914400"/>
            <a:r>
              <a:rPr lang="en-US" sz="5400" b="1" dirty="0"/>
              <a:t>SPEAKING</a:t>
            </a: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C66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defTabSz="914400"/>
            <a:fld id="{00000000-1234-1234-1234-123412341234}" type="slidenum">
              <a:rPr lang="en-GB" kern="0">
                <a:solidFill>
                  <a:srgbClr val="FFFFFF"/>
                </a:solidFill>
              </a:rPr>
              <a:t>37</a:t>
            </a:fld>
            <a:endParaRPr lang="en-GB" kern="0">
              <a:solidFill>
                <a:srgbClr val="FFFFFF"/>
              </a:solidFill>
            </a:endParaRPr>
          </a:p>
        </p:txBody>
      </p:sp>
      <p:sp>
        <p:nvSpPr>
          <p:cNvPr id="3" name="TextBox 2"/>
          <p:cNvSpPr txBox="1"/>
          <p:nvPr/>
        </p:nvSpPr>
        <p:spPr>
          <a:xfrm>
            <a:off x="366952" y="981124"/>
            <a:ext cx="8457784" cy="3785652"/>
          </a:xfrm>
          <a:prstGeom prst="rect">
            <a:avLst/>
          </a:prstGeom>
          <a:solidFill>
            <a:schemeClr val="bg1"/>
          </a:solidFill>
        </p:spPr>
        <p:txBody>
          <a:bodyPr wrap="square" rtlCol="0">
            <a:spAutoFit/>
          </a:bodyPr>
          <a:lstStyle/>
          <a:p>
            <a:pPr defTabSz="914400"/>
            <a:r>
              <a:rPr lang="en-US" sz="2000" b="1" dirty="0">
                <a:solidFill>
                  <a:srgbClr val="001033"/>
                </a:solidFill>
                <a:latin typeface="Segoe UI" panose="020B0502040204020203" pitchFamily="34" charset="0"/>
                <a:cs typeface="Segoe UI" panose="020B0502040204020203" pitchFamily="34" charset="0"/>
              </a:rPr>
              <a:t>A</a:t>
            </a:r>
            <a:r>
              <a:rPr lang="en-US" sz="2000" dirty="0">
                <a:solidFill>
                  <a:srgbClr val="001033"/>
                </a:solidFill>
                <a:latin typeface="Segoe UI" panose="020B0502040204020203" pitchFamily="34" charset="0"/>
                <a:cs typeface="Segoe UI" panose="020B0502040204020203" pitchFamily="34" charset="0"/>
              </a:rPr>
              <a:t>: Have you seen this article in today’s paper?</a:t>
            </a:r>
          </a:p>
          <a:p>
            <a:pPr defTabSz="914400"/>
            <a:r>
              <a:rPr lang="en-US" altLang="en-US" sz="2000" dirty="0">
                <a:solidFill>
                  <a:srgbClr val="001033"/>
                </a:solidFill>
                <a:latin typeface="Segoe UI" panose="020B0502040204020203" pitchFamily="34" charset="0"/>
                <a:cs typeface="Segoe UI" panose="020B0502040204020203" pitchFamily="34" charset="0"/>
              </a:rPr>
              <a:t>B: Oh, the one about the hacker? What about it?</a:t>
            </a:r>
          </a:p>
          <a:p>
            <a:pPr defTabSz="914400"/>
            <a:r>
              <a:rPr lang="en-US" altLang="en-US" sz="2000" dirty="0">
                <a:solidFill>
                  <a:srgbClr val="001033"/>
                </a:solidFill>
                <a:latin typeface="Segoe UI" panose="020B0502040204020203" pitchFamily="34" charset="0"/>
                <a:cs typeface="Segoe UI" panose="020B0502040204020203" pitchFamily="34" charset="0"/>
              </a:rPr>
              <a:t>A: Well, I think the IT department needs to make some changes.</a:t>
            </a:r>
          </a:p>
          <a:p>
            <a:pPr defTabSz="914400"/>
            <a:r>
              <a:rPr lang="en-US" altLang="en-US" sz="2000" dirty="0">
                <a:solidFill>
                  <a:srgbClr val="001033"/>
                </a:solidFill>
                <a:latin typeface="Segoe UI" panose="020B0502040204020203" pitchFamily="34" charset="0"/>
                <a:cs typeface="Segoe UI" panose="020B0502040204020203" pitchFamily="34" charset="0"/>
              </a:rPr>
              <a:t>B: Why? Do you think we’re vulnerable to virus attacks?</a:t>
            </a:r>
          </a:p>
          <a:p>
            <a:pPr defTabSz="914400"/>
            <a:r>
              <a:rPr lang="en-US" altLang="en-US" sz="2000" dirty="0">
                <a:solidFill>
                  <a:srgbClr val="001033"/>
                </a:solidFill>
                <a:latin typeface="Segoe UI" panose="020B0502040204020203" pitchFamily="34" charset="0"/>
                <a:cs typeface="Segoe UI" panose="020B0502040204020203" pitchFamily="34" charset="0"/>
              </a:rPr>
              <a:t>A: Sure! The overwriting viruses he used could do substantial damage.</a:t>
            </a:r>
          </a:p>
          <a:p>
            <a:pPr defTabSz="914400"/>
            <a:r>
              <a:rPr lang="en-US" altLang="en-US" sz="2000" dirty="0">
                <a:solidFill>
                  <a:srgbClr val="001033"/>
                </a:solidFill>
                <a:latin typeface="Segoe UI" panose="020B0502040204020203" pitchFamily="34" charset="0"/>
                <a:cs typeface="Segoe UI" panose="020B0502040204020203" pitchFamily="34" charset="0"/>
              </a:rPr>
              <a:t>B:How much damage are we talking about?</a:t>
            </a:r>
          </a:p>
          <a:p>
            <a:pPr defTabSz="914400"/>
            <a:r>
              <a:rPr lang="en-US" altLang="en-US" sz="2000" dirty="0">
                <a:solidFill>
                  <a:srgbClr val="001033"/>
                </a:solidFill>
                <a:latin typeface="Segoe UI" panose="020B0502040204020203" pitchFamily="34" charset="0"/>
                <a:cs typeface="Segoe UI" panose="020B0502040204020203" pitchFamily="34" charset="0"/>
              </a:rPr>
              <a:t>A: Millions of dollars worth! Greene did that just by destroying files.</a:t>
            </a:r>
          </a:p>
          <a:p>
            <a:pPr defTabSz="914400"/>
            <a:r>
              <a:rPr lang="en-US" altLang="en-US" sz="2000" dirty="0">
                <a:solidFill>
                  <a:srgbClr val="001033"/>
                </a:solidFill>
                <a:latin typeface="Segoe UI" panose="020B0502040204020203" pitchFamily="34" charset="0"/>
                <a:cs typeface="Segoe UI" panose="020B0502040204020203" pitchFamily="34" charset="0"/>
              </a:rPr>
              <a:t>B: Something like that would ruin the company.</a:t>
            </a:r>
          </a:p>
          <a:p>
            <a:pPr defTabSz="914400"/>
            <a:r>
              <a:rPr lang="en-US" altLang="en-US" sz="2000" dirty="0">
                <a:solidFill>
                  <a:srgbClr val="001033"/>
                </a:solidFill>
                <a:latin typeface="Segoe UI" panose="020B0502040204020203" pitchFamily="34" charset="0"/>
                <a:cs typeface="Segoe UI" panose="020B0502040204020203" pitchFamily="34" charset="0"/>
              </a:rPr>
              <a:t>A: Exactly. I think these resident viruses and resident extensions are a problem too.</a:t>
            </a:r>
          </a:p>
          <a:p>
            <a:pPr defTabSz="914400"/>
            <a:r>
              <a:rPr lang="en-US" altLang="en-US" sz="2000" dirty="0">
                <a:solidFill>
                  <a:srgbClr val="001033"/>
                </a:solidFill>
                <a:latin typeface="Segoe UI" panose="020B0502040204020203" pitchFamily="34" charset="0"/>
                <a:cs typeface="Segoe UI" panose="020B0502040204020203" pitchFamily="34" charset="0"/>
              </a:rPr>
              <a:t>B: Why’s that?</a:t>
            </a:r>
          </a:p>
          <a:p>
            <a:pPr defTabSz="914400"/>
            <a:r>
              <a:rPr lang="en-US" altLang="en-US" sz="2000" dirty="0">
                <a:solidFill>
                  <a:srgbClr val="001033"/>
                </a:solidFill>
                <a:latin typeface="Segoe UI" panose="020B0502040204020203" pitchFamily="34" charset="0"/>
                <a:cs typeface="Segoe UI" panose="020B0502040204020203" pitchFamily="34" charset="0"/>
              </a:rPr>
              <a:t>A: Well, these types of viruses implant themselves in files and dick drives.</a:t>
            </a:r>
          </a:p>
        </p:txBody>
      </p:sp>
      <p:sp>
        <p:nvSpPr>
          <p:cNvPr id="7" name="Rectangle 4"/>
          <p:cNvSpPr>
            <a:spLocks noChangeArrowheads="1"/>
          </p:cNvSpPr>
          <p:nvPr/>
        </p:nvSpPr>
        <p:spPr bwMode="auto">
          <a:xfrm>
            <a:off x="1"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spAutoFit/>
          </a:bodyPr>
          <a:lstStyle/>
          <a:p>
            <a:pPr defTabSz="914400" eaLnBrk="0" fontAlgn="base" hangingPunct="0">
              <a:spcBef>
                <a:spcPct val="0"/>
              </a:spcBef>
              <a:spcAft>
                <a:spcPct val="0"/>
              </a:spcAft>
            </a:pPr>
            <a:endParaRPr lang="en-US" altLang="en-US" sz="1800" dirty="0">
              <a:solidFill>
                <a:srgbClr val="001033"/>
              </a:solidFill>
              <a:latin typeface="Arial" panose="020B0604020202020204" pitchFamily="34" charset="0"/>
            </a:endParaRPr>
          </a:p>
        </p:txBody>
      </p:sp>
      <p:sp>
        <p:nvSpPr>
          <p:cNvPr id="4" name="Scroll: Horizontal 3"/>
          <p:cNvSpPr/>
          <p:nvPr/>
        </p:nvSpPr>
        <p:spPr>
          <a:xfrm>
            <a:off x="149152" y="76249"/>
            <a:ext cx="8893384" cy="904875"/>
          </a:xfrm>
          <a:prstGeom prst="horizontalScroll">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dirty="0">
                <a:solidFill>
                  <a:schemeClr val="bg1"/>
                </a:solidFill>
                <a:latin typeface="Segoe UI" panose="020B0502040204020203" pitchFamily="34" charset="0"/>
                <a:cs typeface="Segoe UI" panose="020B0502040204020203" pitchFamily="34" charset="0"/>
              </a:rPr>
              <a:t>VII. With a partner, act out the roles below based on Task 7. Then, switch roles.</a:t>
            </a:r>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38</a:t>
            </a:fld>
            <a:endParaRPr lang="en-GB"/>
          </a:p>
        </p:txBody>
      </p:sp>
      <p:sp>
        <p:nvSpPr>
          <p:cNvPr id="5" name="Text Placeholder 2"/>
          <p:cNvSpPr>
            <a:spLocks noGrp="1"/>
          </p:cNvSpPr>
          <p:nvPr/>
        </p:nvSpPr>
        <p:spPr>
          <a:xfrm>
            <a:off x="1652270" y="1285240"/>
            <a:ext cx="6685915" cy="2239010"/>
          </a:xfrm>
          <a:prstGeom prst="rect">
            <a:avLst/>
          </a:prstGeom>
          <a:noFill/>
          <a:ln>
            <a:noFill/>
          </a:ln>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0" tIns="0" rIns="0" bIns="0" anchor="t" anchorCtr="0">
            <a:noAutofit/>
          </a:bodyPr>
          <a:lstStyle>
            <a:defPPr marR="0" lvl="0" algn="l" rtl="0">
              <a:lnSpc>
                <a:spcPct val="100000"/>
              </a:lnSpc>
              <a:spcBef>
                <a:spcPts val="0"/>
              </a:spcBef>
              <a:spcAft>
                <a:spcPts val="0"/>
              </a:spcAft>
              <a:defRPr>
                <a:solidFill>
                  <a:schemeClr val="lt1"/>
                </a:solidFill>
              </a:defRPr>
            </a:defPPr>
            <a:lvl1pPr marL="457200" marR="0" lvl="0" indent="-355600" algn="l" rtl="0">
              <a:lnSpc>
                <a:spcPct val="115000"/>
              </a:lnSpc>
              <a:spcBef>
                <a:spcPts val="600"/>
              </a:spcBef>
              <a:spcAft>
                <a:spcPts val="0"/>
              </a:spcAft>
              <a:buClr>
                <a:schemeClr val="accent5"/>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0"/>
              </a:spcBef>
              <a:spcAft>
                <a:spcPts val="0"/>
              </a:spcAft>
              <a:buClr>
                <a:schemeClr val="accent4"/>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0"/>
              </a:spcBef>
              <a:spcAft>
                <a:spcPts val="0"/>
              </a:spcAft>
              <a:buClr>
                <a:schemeClr val="accent3"/>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9pPr>
          </a:lstStyle>
          <a:p>
            <a:pPr marL="101600" indent="0" algn="l">
              <a:buNone/>
            </a:pPr>
            <a:r>
              <a:rPr lang="en-US" altLang="vi-VN" sz="4500" dirty="0"/>
              <a:t>GRAMMAR</a:t>
            </a:r>
            <a:endParaRPr lang="en-US" altLang="vi-VN" sz="4000" dirty="0"/>
          </a:p>
          <a:p>
            <a:pPr marL="101600" indent="0" algn="l">
              <a:buNone/>
            </a:pPr>
            <a:endParaRPr lang="en-US" altLang="vi-VN" sz="3000" dirty="0"/>
          </a:p>
          <a:p>
            <a:pPr algn="l"/>
            <a:r>
              <a:rPr lang="en-US" altLang="vi-VN" sz="3000" dirty="0"/>
              <a:t>Passive voice of that clause</a:t>
            </a: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39</a:t>
            </a:fld>
            <a:endParaRPr lang="en-GB"/>
          </a:p>
        </p:txBody>
      </p:sp>
      <p:sp>
        <p:nvSpPr>
          <p:cNvPr id="3" name="Text Placeholder 2"/>
          <p:cNvSpPr>
            <a:spLocks noGrp="1"/>
          </p:cNvSpPr>
          <p:nvPr/>
        </p:nvSpPr>
        <p:spPr>
          <a:xfrm>
            <a:off x="1202690" y="965200"/>
            <a:ext cx="7329805" cy="2635885"/>
          </a:xfrm>
          <a:prstGeom prst="rect">
            <a:avLst/>
          </a:prstGeom>
          <a:noFill/>
          <a:ln>
            <a:no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anchor="t" anchorCtr="0">
            <a:noAutofit/>
          </a:bodyPr>
          <a:lstStyle>
            <a:defPPr marR="0" lvl="0" algn="l" rtl="0">
              <a:lnSpc>
                <a:spcPct val="100000"/>
              </a:lnSpc>
              <a:spcBef>
                <a:spcPts val="0"/>
              </a:spcBef>
              <a:spcAft>
                <a:spcPts val="0"/>
              </a:spcAft>
              <a:defRPr>
                <a:solidFill>
                  <a:schemeClr val="lt1"/>
                </a:solidFill>
              </a:defRPr>
            </a:defPPr>
            <a:lvl1pPr marL="457200" marR="0" lvl="0" indent="-355600" algn="l" rtl="0">
              <a:lnSpc>
                <a:spcPct val="115000"/>
              </a:lnSpc>
              <a:spcBef>
                <a:spcPts val="600"/>
              </a:spcBef>
              <a:spcAft>
                <a:spcPts val="0"/>
              </a:spcAft>
              <a:buClr>
                <a:schemeClr val="accent5"/>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0"/>
              </a:spcBef>
              <a:spcAft>
                <a:spcPts val="0"/>
              </a:spcAft>
              <a:buClr>
                <a:schemeClr val="accent4"/>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0"/>
              </a:spcBef>
              <a:spcAft>
                <a:spcPts val="0"/>
              </a:spcAft>
              <a:buClr>
                <a:schemeClr val="accent3"/>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9pPr>
          </a:lstStyle>
          <a:p>
            <a:endParaRPr lang="en-US"/>
          </a:p>
          <a:p>
            <a:pPr marL="101600" indent="0">
              <a:buNone/>
            </a:pPr>
            <a:endParaRPr lang="en-US"/>
          </a:p>
          <a:p>
            <a:r>
              <a:rPr lang="en-US" sz="2400"/>
              <a:t>S1 + V1 + that + S2 + V + ...</a:t>
            </a:r>
          </a:p>
          <a:p>
            <a:pPr marL="101600" indent="0">
              <a:buNone/>
            </a:pPr>
            <a:r>
              <a:rPr lang="en-US" sz="2400"/>
              <a:t>	-&gt; It is + V1 (pII) that + S2 + V + ...</a:t>
            </a:r>
          </a:p>
          <a:p>
            <a:pPr marL="101600" indent="0">
              <a:buNone/>
            </a:pPr>
            <a:endParaRPr lang="en-US"/>
          </a:p>
          <a:p>
            <a:pPr marL="101600" indent="0">
              <a:buNone/>
            </a:pPr>
            <a:endParaRPr lang="en-US"/>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2050" name="Picture 2" descr="Review là gì? Preview nghĩa là gì? - The 35Express Pro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134" y="1441795"/>
            <a:ext cx="4733731" cy="31500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40</a:t>
            </a:fld>
            <a:endParaRPr lang="en-GB"/>
          </a:p>
        </p:txBody>
      </p:sp>
      <p:sp>
        <p:nvSpPr>
          <p:cNvPr id="4" name="Text Placeholder 2"/>
          <p:cNvSpPr>
            <a:spLocks noGrp="1"/>
          </p:cNvSpPr>
          <p:nvPr/>
        </p:nvSpPr>
        <p:spPr>
          <a:xfrm>
            <a:off x="962025" y="1125855"/>
            <a:ext cx="8115935" cy="3013075"/>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anchor="t" anchorCtr="0">
            <a:noAutofit/>
          </a:bodyPr>
          <a:lstStyle>
            <a:defPPr marR="0" lvl="0" algn="l" rtl="0">
              <a:lnSpc>
                <a:spcPct val="100000"/>
              </a:lnSpc>
              <a:spcBef>
                <a:spcPts val="0"/>
              </a:spcBef>
              <a:spcAft>
                <a:spcPts val="0"/>
              </a:spcAft>
              <a:defRPr>
                <a:solidFill>
                  <a:schemeClr val="lt1"/>
                </a:solidFill>
              </a:defRPr>
            </a:defPPr>
            <a:lvl1pPr marL="457200" marR="0" lvl="0" indent="-355600" algn="l" rtl="0">
              <a:lnSpc>
                <a:spcPct val="115000"/>
              </a:lnSpc>
              <a:spcBef>
                <a:spcPts val="600"/>
              </a:spcBef>
              <a:spcAft>
                <a:spcPts val="0"/>
              </a:spcAft>
              <a:buClr>
                <a:schemeClr val="accent5"/>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0"/>
              </a:spcBef>
              <a:spcAft>
                <a:spcPts val="0"/>
              </a:spcAft>
              <a:buClr>
                <a:schemeClr val="accent4"/>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0"/>
              </a:spcBef>
              <a:spcAft>
                <a:spcPts val="0"/>
              </a:spcAft>
              <a:buClr>
                <a:schemeClr val="accent3"/>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9pPr>
          </a:lstStyle>
          <a:p>
            <a:pPr marL="101600" indent="0">
              <a:buNone/>
            </a:pPr>
            <a:r>
              <a:rPr lang="en-US" u="sng">
                <a:sym typeface="+mn-ea"/>
              </a:rPr>
              <a:t>Example:</a:t>
            </a:r>
            <a:r>
              <a:rPr lang="en-US">
                <a:sym typeface="+mn-ea"/>
              </a:rPr>
              <a:t> </a:t>
            </a:r>
          </a:p>
          <a:p>
            <a:pPr marL="101600" indent="0">
              <a:buNone/>
            </a:pPr>
            <a:r>
              <a:rPr lang="en-US">
                <a:sym typeface="+mn-ea"/>
              </a:rPr>
              <a:t>1. They think that she works very hard.</a:t>
            </a:r>
            <a:endParaRPr lang="en-US"/>
          </a:p>
          <a:p>
            <a:pPr marL="101600" indent="0">
              <a:buNone/>
            </a:pPr>
            <a:r>
              <a:rPr lang="en-US">
                <a:sym typeface="+mn-ea"/>
              </a:rPr>
              <a:t>	-&gt; It is thought that she works very hard.</a:t>
            </a:r>
          </a:p>
          <a:p>
            <a:pPr marL="101600" indent="0">
              <a:buNone/>
            </a:pPr>
            <a:endParaRPr lang="en-US"/>
          </a:p>
          <a:p>
            <a:pPr marL="101600" indent="0">
              <a:buNone/>
            </a:pPr>
            <a:r>
              <a:rPr lang="en-US">
                <a:sym typeface="+mn-ea"/>
              </a:rPr>
              <a:t>2. They think that she worked very hard last year.</a:t>
            </a:r>
            <a:endParaRPr lang="en-US"/>
          </a:p>
          <a:p>
            <a:pPr marL="101600" indent="0">
              <a:buNone/>
            </a:pPr>
            <a:r>
              <a:rPr lang="en-US">
                <a:sym typeface="+mn-ea"/>
              </a:rPr>
              <a:t>	-&gt; It is thought that she worked very hard last year.</a:t>
            </a:r>
            <a:endParaRPr lang="en-US"/>
          </a:p>
          <a:p>
            <a:pPr marL="101600" indent="0">
              <a:buNone/>
            </a:pPr>
            <a:endParaRPr lang="en-US"/>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41</a:t>
            </a:fld>
            <a:endParaRPr lang="en-GB"/>
          </a:p>
        </p:txBody>
      </p:sp>
      <p:sp>
        <p:nvSpPr>
          <p:cNvPr id="3" name="Text Placeholder 2"/>
          <p:cNvSpPr>
            <a:spLocks noGrp="1"/>
          </p:cNvSpPr>
          <p:nvPr/>
        </p:nvSpPr>
        <p:spPr>
          <a:xfrm>
            <a:off x="937260" y="1465580"/>
            <a:ext cx="7960360" cy="221234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anchor="t" anchorCtr="0">
            <a:noAutofit/>
          </a:bodyPr>
          <a:lstStyle>
            <a:defPPr marR="0" lvl="0" algn="l" rtl="0">
              <a:lnSpc>
                <a:spcPct val="100000"/>
              </a:lnSpc>
              <a:spcBef>
                <a:spcPts val="0"/>
              </a:spcBef>
              <a:spcAft>
                <a:spcPts val="0"/>
              </a:spcAft>
              <a:defRPr>
                <a:solidFill>
                  <a:schemeClr val="lt1"/>
                </a:solidFill>
              </a:defRPr>
            </a:defPPr>
            <a:lvl1pPr marL="457200" marR="0" lvl="0" indent="-355600" algn="l" rtl="0">
              <a:lnSpc>
                <a:spcPct val="115000"/>
              </a:lnSpc>
              <a:spcBef>
                <a:spcPts val="600"/>
              </a:spcBef>
              <a:spcAft>
                <a:spcPts val="0"/>
              </a:spcAft>
              <a:buClr>
                <a:schemeClr val="accent5"/>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0"/>
              </a:spcBef>
              <a:spcAft>
                <a:spcPts val="0"/>
              </a:spcAft>
              <a:buClr>
                <a:schemeClr val="accent4"/>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0"/>
              </a:spcBef>
              <a:spcAft>
                <a:spcPts val="0"/>
              </a:spcAft>
              <a:buClr>
                <a:schemeClr val="accent3"/>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9pPr>
          </a:lstStyle>
          <a:p>
            <a:pPr marL="101600" indent="0">
              <a:buNone/>
            </a:pPr>
            <a:endParaRPr lang="en-US">
              <a:sym typeface="+mn-ea"/>
            </a:endParaRPr>
          </a:p>
          <a:p>
            <a:r>
              <a:rPr lang="en-US" sz="2400">
                <a:sym typeface="+mn-ea"/>
              </a:rPr>
              <a:t>S1 + V1 + that + S2 + V + ...</a:t>
            </a:r>
            <a:endParaRPr lang="en-US" sz="2400"/>
          </a:p>
          <a:p>
            <a:pPr marL="101600" indent="0">
              <a:buNone/>
            </a:pPr>
            <a:r>
              <a:rPr lang="en-US" sz="2400">
                <a:sym typeface="+mn-ea"/>
              </a:rPr>
              <a:t>	-&gt; It was + V1 (pII) that + S2 + V + ...</a:t>
            </a:r>
            <a:endParaRPr lang="en-US" sz="2400"/>
          </a:p>
          <a:p>
            <a:pPr marL="101600" indent="0">
              <a:buNone/>
            </a:pPr>
            <a:endParaRPr lang="en-US"/>
          </a:p>
          <a:p>
            <a:pPr marL="101600" indent="0">
              <a:buNone/>
            </a:pPr>
            <a:endParaRPr lang="en-US"/>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42</a:t>
            </a:fld>
            <a:endParaRPr lang="en-GB"/>
          </a:p>
        </p:txBody>
      </p:sp>
      <p:sp>
        <p:nvSpPr>
          <p:cNvPr id="3" name="Text Placeholder 2"/>
          <p:cNvSpPr>
            <a:spLocks noGrp="1"/>
          </p:cNvSpPr>
          <p:nvPr/>
        </p:nvSpPr>
        <p:spPr>
          <a:xfrm>
            <a:off x="1203325" y="1176655"/>
            <a:ext cx="7423150" cy="3496945"/>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anchor="t" anchorCtr="0">
            <a:noAutofit/>
          </a:bodyPr>
          <a:lstStyle>
            <a:defPPr marR="0" lvl="0" algn="l" rtl="0">
              <a:lnSpc>
                <a:spcPct val="100000"/>
              </a:lnSpc>
              <a:spcBef>
                <a:spcPts val="0"/>
              </a:spcBef>
              <a:spcAft>
                <a:spcPts val="0"/>
              </a:spcAft>
              <a:defRPr>
                <a:solidFill>
                  <a:schemeClr val="lt1"/>
                </a:solidFill>
              </a:defRPr>
            </a:defPPr>
            <a:lvl1pPr marL="457200" marR="0" lvl="0" indent="-355600" algn="l" rtl="0">
              <a:lnSpc>
                <a:spcPct val="115000"/>
              </a:lnSpc>
              <a:spcBef>
                <a:spcPts val="600"/>
              </a:spcBef>
              <a:spcAft>
                <a:spcPts val="0"/>
              </a:spcAft>
              <a:buClr>
                <a:schemeClr val="accent5"/>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0"/>
              </a:spcBef>
              <a:spcAft>
                <a:spcPts val="0"/>
              </a:spcAft>
              <a:buClr>
                <a:schemeClr val="accent4"/>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0"/>
              </a:spcBef>
              <a:spcAft>
                <a:spcPts val="0"/>
              </a:spcAft>
              <a:buClr>
                <a:schemeClr val="accent3"/>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9pPr>
          </a:lstStyle>
          <a:p>
            <a:pPr marL="101600" indent="0">
              <a:buNone/>
            </a:pPr>
            <a:r>
              <a:rPr lang="en-US" u="sng"/>
              <a:t>Example:</a:t>
            </a:r>
            <a:r>
              <a:rPr lang="en-US"/>
              <a:t> </a:t>
            </a:r>
          </a:p>
          <a:p>
            <a:pPr marL="101600" indent="0">
              <a:buNone/>
            </a:pPr>
            <a:r>
              <a:rPr lang="en-US"/>
              <a:t>1. People said that she was very kind.</a:t>
            </a:r>
          </a:p>
          <a:p>
            <a:pPr marL="101600" indent="0">
              <a:buNone/>
            </a:pPr>
            <a:r>
              <a:rPr lang="en-US"/>
              <a:t>	-&gt; It was said that she was very kind.</a:t>
            </a:r>
          </a:p>
          <a:p>
            <a:pPr marL="101600" indent="0">
              <a:buNone/>
            </a:pPr>
            <a:endParaRPr lang="en-US"/>
          </a:p>
          <a:p>
            <a:pPr marL="101600" indent="0">
              <a:buNone/>
            </a:pPr>
            <a:r>
              <a:rPr lang="en-US"/>
              <a:t>2. People said that she had been very kind.</a:t>
            </a:r>
          </a:p>
          <a:p>
            <a:pPr marL="101600" indent="0">
              <a:buNone/>
            </a:pPr>
            <a:r>
              <a:rPr lang="en-US"/>
              <a:t>	-&gt; It was said that she had been very kind.</a:t>
            </a:r>
          </a:p>
          <a:p>
            <a:pPr marL="101600" indent="0">
              <a:buNone/>
            </a:pPr>
            <a:endParaRPr lang="en-US"/>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43</a:t>
            </a:fld>
            <a:endParaRPr lang="en-GB"/>
          </a:p>
        </p:txBody>
      </p:sp>
      <p:graphicFrame>
        <p:nvGraphicFramePr>
          <p:cNvPr id="4" name="Table 3"/>
          <p:cNvGraphicFramePr/>
          <p:nvPr/>
        </p:nvGraphicFramePr>
        <p:xfrm>
          <a:off x="1372235" y="458470"/>
          <a:ext cx="6398895" cy="4170045"/>
        </p:xfrm>
        <a:graphic>
          <a:graphicData uri="http://schemas.openxmlformats.org/drawingml/2006/table">
            <a:tbl>
              <a:tblPr firstRow="1" bandRow="1">
                <a:tableStyleId>{5C22544A-7EE6-4342-B048-85BDC9FD1C3A}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tblGrid>
              <a:tr h="379095">
                <a:tc>
                  <a:txBody>
                    <a:bodyPr/>
                    <a:lstStyle/>
                    <a:p>
                      <a:pPr>
                        <a:buNone/>
                      </a:pPr>
                      <a:r>
                        <a:rPr lang="en-US"/>
                        <a:t>Verb</a:t>
                      </a:r>
                    </a:p>
                  </a:txBody>
                  <a:tcPr/>
                </a:tc>
                <a:tc>
                  <a:txBody>
                    <a:bodyPr/>
                    <a:lstStyle/>
                    <a:p>
                      <a:pPr>
                        <a:buNone/>
                      </a:pPr>
                      <a:r>
                        <a:rPr lang="en-US"/>
                        <a:t>P(II)</a:t>
                      </a:r>
                    </a:p>
                  </a:txBody>
                  <a:tcPr/>
                </a:tc>
                <a:tc>
                  <a:txBody>
                    <a:bodyPr/>
                    <a:lstStyle/>
                    <a:p>
                      <a:pPr>
                        <a:buNone/>
                      </a:pPr>
                      <a:r>
                        <a:rPr lang="en-US"/>
                        <a:t>Mean</a:t>
                      </a:r>
                    </a:p>
                  </a:txBody>
                  <a:tcPr/>
                </a:tc>
                <a:extLst>
                  <a:ext uri="{0D108BD9-81ED-4DB2-BD59-A6C34878D82A}">
                    <a16:rowId xmlns:a16="http://schemas.microsoft.com/office/drawing/2014/main" val="10000"/>
                  </a:ext>
                </a:extLst>
              </a:tr>
              <a:tr h="379095">
                <a:tc>
                  <a:txBody>
                    <a:bodyPr/>
                    <a:lstStyle/>
                    <a:p>
                      <a:pPr>
                        <a:buNone/>
                      </a:pPr>
                      <a:r>
                        <a:rPr lang="en-US"/>
                        <a:t>awake</a:t>
                      </a:r>
                    </a:p>
                  </a:txBody>
                  <a:tcPr/>
                </a:tc>
                <a:tc>
                  <a:txBody>
                    <a:bodyPr/>
                    <a:lstStyle/>
                    <a:p>
                      <a:pPr>
                        <a:buNone/>
                      </a:pPr>
                      <a:r>
                        <a:rPr lang="en-US"/>
                        <a:t>awoken</a:t>
                      </a:r>
                    </a:p>
                  </a:txBody>
                  <a:tcPr/>
                </a:tc>
                <a:tc>
                  <a:txBody>
                    <a:bodyPr/>
                    <a:lstStyle/>
                    <a:p>
                      <a:pPr>
                        <a:buNone/>
                      </a:pPr>
                      <a:r>
                        <a:rPr lang="en-US"/>
                        <a:t>thức, đánh thức</a:t>
                      </a:r>
                    </a:p>
                  </a:txBody>
                  <a:tcPr/>
                </a:tc>
                <a:extLst>
                  <a:ext uri="{0D108BD9-81ED-4DB2-BD59-A6C34878D82A}">
                    <a16:rowId xmlns:a16="http://schemas.microsoft.com/office/drawing/2014/main" val="10001"/>
                  </a:ext>
                </a:extLst>
              </a:tr>
              <a:tr h="379095">
                <a:tc>
                  <a:txBody>
                    <a:bodyPr/>
                    <a:lstStyle/>
                    <a:p>
                      <a:pPr>
                        <a:buNone/>
                      </a:pPr>
                      <a:r>
                        <a:rPr lang="en-US"/>
                        <a:t>be</a:t>
                      </a:r>
                    </a:p>
                  </a:txBody>
                  <a:tcPr/>
                </a:tc>
                <a:tc>
                  <a:txBody>
                    <a:bodyPr/>
                    <a:lstStyle/>
                    <a:p>
                      <a:pPr>
                        <a:buNone/>
                      </a:pPr>
                      <a:r>
                        <a:rPr lang="en-US"/>
                        <a:t>been</a:t>
                      </a:r>
                    </a:p>
                  </a:txBody>
                  <a:tcPr/>
                </a:tc>
                <a:tc>
                  <a:txBody>
                    <a:bodyPr/>
                    <a:lstStyle/>
                    <a:p>
                      <a:pPr>
                        <a:buNone/>
                      </a:pPr>
                      <a:r>
                        <a:rPr lang="en-US"/>
                        <a:t>thì, là, bị, ở</a:t>
                      </a:r>
                    </a:p>
                  </a:txBody>
                  <a:tcPr/>
                </a:tc>
                <a:extLst>
                  <a:ext uri="{0D108BD9-81ED-4DB2-BD59-A6C34878D82A}">
                    <a16:rowId xmlns:a16="http://schemas.microsoft.com/office/drawing/2014/main" val="10002"/>
                  </a:ext>
                </a:extLst>
              </a:tr>
              <a:tr h="379095">
                <a:tc>
                  <a:txBody>
                    <a:bodyPr/>
                    <a:lstStyle/>
                    <a:p>
                      <a:pPr>
                        <a:buNone/>
                      </a:pPr>
                      <a:r>
                        <a:rPr lang="en-US"/>
                        <a:t>become</a:t>
                      </a:r>
                    </a:p>
                  </a:txBody>
                  <a:tcPr/>
                </a:tc>
                <a:tc>
                  <a:txBody>
                    <a:bodyPr/>
                    <a:lstStyle/>
                    <a:p>
                      <a:pPr>
                        <a:buNone/>
                      </a:pPr>
                      <a:r>
                        <a:rPr lang="en-US"/>
                        <a:t>become</a:t>
                      </a:r>
                    </a:p>
                  </a:txBody>
                  <a:tcPr/>
                </a:tc>
                <a:tc>
                  <a:txBody>
                    <a:bodyPr/>
                    <a:lstStyle/>
                    <a:p>
                      <a:pPr>
                        <a:buNone/>
                      </a:pPr>
                      <a:r>
                        <a:rPr lang="en-US"/>
                        <a:t>trở nên</a:t>
                      </a:r>
                    </a:p>
                  </a:txBody>
                  <a:tcPr/>
                </a:tc>
                <a:extLst>
                  <a:ext uri="{0D108BD9-81ED-4DB2-BD59-A6C34878D82A}">
                    <a16:rowId xmlns:a16="http://schemas.microsoft.com/office/drawing/2014/main" val="10003"/>
                  </a:ext>
                </a:extLst>
              </a:tr>
              <a:tr h="379095">
                <a:tc>
                  <a:txBody>
                    <a:bodyPr/>
                    <a:lstStyle/>
                    <a:p>
                      <a:pPr>
                        <a:buNone/>
                      </a:pPr>
                      <a:r>
                        <a:rPr lang="en-US"/>
                        <a:t>begin</a:t>
                      </a:r>
                    </a:p>
                  </a:txBody>
                  <a:tcPr/>
                </a:tc>
                <a:tc>
                  <a:txBody>
                    <a:bodyPr/>
                    <a:lstStyle/>
                    <a:p>
                      <a:pPr>
                        <a:buNone/>
                      </a:pPr>
                      <a:r>
                        <a:rPr lang="en-US"/>
                        <a:t>begun</a:t>
                      </a:r>
                    </a:p>
                  </a:txBody>
                  <a:tcPr/>
                </a:tc>
                <a:tc>
                  <a:txBody>
                    <a:bodyPr/>
                    <a:lstStyle/>
                    <a:p>
                      <a:pPr>
                        <a:buNone/>
                      </a:pPr>
                      <a:r>
                        <a:rPr lang="en-US"/>
                        <a:t>bắt đầu</a:t>
                      </a:r>
                    </a:p>
                  </a:txBody>
                  <a:tcPr/>
                </a:tc>
                <a:extLst>
                  <a:ext uri="{0D108BD9-81ED-4DB2-BD59-A6C34878D82A}">
                    <a16:rowId xmlns:a16="http://schemas.microsoft.com/office/drawing/2014/main" val="10004"/>
                  </a:ext>
                </a:extLst>
              </a:tr>
              <a:tr h="379095">
                <a:tc>
                  <a:txBody>
                    <a:bodyPr/>
                    <a:lstStyle/>
                    <a:p>
                      <a:pPr>
                        <a:buNone/>
                      </a:pPr>
                      <a:r>
                        <a:rPr lang="en-US"/>
                        <a:t>bend</a:t>
                      </a:r>
                    </a:p>
                  </a:txBody>
                  <a:tcPr/>
                </a:tc>
                <a:tc>
                  <a:txBody>
                    <a:bodyPr/>
                    <a:lstStyle/>
                    <a:p>
                      <a:pPr>
                        <a:buNone/>
                      </a:pPr>
                      <a:r>
                        <a:rPr lang="en-US"/>
                        <a:t>bent</a:t>
                      </a:r>
                    </a:p>
                  </a:txBody>
                  <a:tcPr/>
                </a:tc>
                <a:tc>
                  <a:txBody>
                    <a:bodyPr/>
                    <a:lstStyle/>
                    <a:p>
                      <a:pPr>
                        <a:buNone/>
                      </a:pPr>
                      <a:r>
                        <a:rPr lang="en-US"/>
                        <a:t>bẻ cong</a:t>
                      </a:r>
                    </a:p>
                  </a:txBody>
                  <a:tcPr/>
                </a:tc>
                <a:extLst>
                  <a:ext uri="{0D108BD9-81ED-4DB2-BD59-A6C34878D82A}">
                    <a16:rowId xmlns:a16="http://schemas.microsoft.com/office/drawing/2014/main" val="10005"/>
                  </a:ext>
                </a:extLst>
              </a:tr>
              <a:tr h="379095">
                <a:tc>
                  <a:txBody>
                    <a:bodyPr/>
                    <a:lstStyle/>
                    <a:p>
                      <a:pPr>
                        <a:buNone/>
                      </a:pPr>
                      <a:r>
                        <a:rPr lang="en-US"/>
                        <a:t>break </a:t>
                      </a:r>
                    </a:p>
                  </a:txBody>
                  <a:tcPr/>
                </a:tc>
                <a:tc>
                  <a:txBody>
                    <a:bodyPr/>
                    <a:lstStyle/>
                    <a:p>
                      <a:pPr>
                        <a:buNone/>
                      </a:pPr>
                      <a:r>
                        <a:rPr lang="en-US"/>
                        <a:t>broken</a:t>
                      </a:r>
                    </a:p>
                  </a:txBody>
                  <a:tcPr/>
                </a:tc>
                <a:tc>
                  <a:txBody>
                    <a:bodyPr/>
                    <a:lstStyle/>
                    <a:p>
                      <a:pPr>
                        <a:buNone/>
                      </a:pPr>
                      <a:r>
                        <a:rPr lang="en-US"/>
                        <a:t>đập vỡ</a:t>
                      </a:r>
                    </a:p>
                  </a:txBody>
                  <a:tcPr/>
                </a:tc>
                <a:extLst>
                  <a:ext uri="{0D108BD9-81ED-4DB2-BD59-A6C34878D82A}">
                    <a16:rowId xmlns:a16="http://schemas.microsoft.com/office/drawing/2014/main" val="10006"/>
                  </a:ext>
                </a:extLst>
              </a:tr>
              <a:tr h="379095">
                <a:tc>
                  <a:txBody>
                    <a:bodyPr/>
                    <a:lstStyle/>
                    <a:p>
                      <a:pPr>
                        <a:buNone/>
                      </a:pPr>
                      <a:r>
                        <a:rPr lang="en-US"/>
                        <a:t>bring</a:t>
                      </a:r>
                    </a:p>
                  </a:txBody>
                  <a:tcPr/>
                </a:tc>
                <a:tc>
                  <a:txBody>
                    <a:bodyPr/>
                    <a:lstStyle/>
                    <a:p>
                      <a:pPr>
                        <a:buNone/>
                      </a:pPr>
                      <a:r>
                        <a:rPr lang="en-US"/>
                        <a:t>brought</a:t>
                      </a:r>
                    </a:p>
                  </a:txBody>
                  <a:tcPr/>
                </a:tc>
                <a:tc>
                  <a:txBody>
                    <a:bodyPr/>
                    <a:lstStyle/>
                    <a:p>
                      <a:pPr>
                        <a:buNone/>
                      </a:pPr>
                      <a:r>
                        <a:rPr lang="en-US"/>
                        <a:t>mang đến</a:t>
                      </a:r>
                    </a:p>
                  </a:txBody>
                  <a:tcPr/>
                </a:tc>
                <a:extLst>
                  <a:ext uri="{0D108BD9-81ED-4DB2-BD59-A6C34878D82A}">
                    <a16:rowId xmlns:a16="http://schemas.microsoft.com/office/drawing/2014/main" val="10007"/>
                  </a:ext>
                </a:extLst>
              </a:tr>
              <a:tr h="379095">
                <a:tc>
                  <a:txBody>
                    <a:bodyPr/>
                    <a:lstStyle/>
                    <a:p>
                      <a:pPr>
                        <a:buNone/>
                      </a:pPr>
                      <a:r>
                        <a:rPr lang="en-US"/>
                        <a:t>buy</a:t>
                      </a:r>
                    </a:p>
                  </a:txBody>
                  <a:tcPr/>
                </a:tc>
                <a:tc>
                  <a:txBody>
                    <a:bodyPr/>
                    <a:lstStyle/>
                    <a:p>
                      <a:pPr>
                        <a:buNone/>
                      </a:pPr>
                      <a:r>
                        <a:rPr lang="en-US"/>
                        <a:t>bought</a:t>
                      </a:r>
                    </a:p>
                  </a:txBody>
                  <a:tcPr/>
                </a:tc>
                <a:tc>
                  <a:txBody>
                    <a:bodyPr/>
                    <a:lstStyle/>
                    <a:p>
                      <a:pPr>
                        <a:buNone/>
                      </a:pPr>
                      <a:r>
                        <a:rPr lang="en-US"/>
                        <a:t>mua</a:t>
                      </a:r>
                    </a:p>
                  </a:txBody>
                  <a:tcPr/>
                </a:tc>
                <a:extLst>
                  <a:ext uri="{0D108BD9-81ED-4DB2-BD59-A6C34878D82A}">
                    <a16:rowId xmlns:a16="http://schemas.microsoft.com/office/drawing/2014/main" val="10008"/>
                  </a:ext>
                </a:extLst>
              </a:tr>
              <a:tr h="379095">
                <a:tc>
                  <a:txBody>
                    <a:bodyPr/>
                    <a:lstStyle/>
                    <a:p>
                      <a:pPr>
                        <a:buNone/>
                      </a:pPr>
                      <a:r>
                        <a:rPr lang="en-US"/>
                        <a:t>come</a:t>
                      </a:r>
                    </a:p>
                  </a:txBody>
                  <a:tcPr/>
                </a:tc>
                <a:tc>
                  <a:txBody>
                    <a:bodyPr/>
                    <a:lstStyle/>
                    <a:p>
                      <a:pPr>
                        <a:buNone/>
                      </a:pPr>
                      <a:r>
                        <a:rPr lang="en-US"/>
                        <a:t>come</a:t>
                      </a:r>
                    </a:p>
                  </a:txBody>
                  <a:tcPr/>
                </a:tc>
                <a:tc>
                  <a:txBody>
                    <a:bodyPr/>
                    <a:lstStyle/>
                    <a:p>
                      <a:pPr>
                        <a:buNone/>
                      </a:pPr>
                      <a:r>
                        <a:rPr lang="en-US"/>
                        <a:t>đến, đi đến</a:t>
                      </a:r>
                    </a:p>
                  </a:txBody>
                  <a:tcPr/>
                </a:tc>
                <a:extLst>
                  <a:ext uri="{0D108BD9-81ED-4DB2-BD59-A6C34878D82A}">
                    <a16:rowId xmlns:a16="http://schemas.microsoft.com/office/drawing/2014/main" val="10009"/>
                  </a:ext>
                </a:extLst>
              </a:tr>
              <a:tr h="379095">
                <a:tc>
                  <a:txBody>
                    <a:bodyPr/>
                    <a:lstStyle/>
                    <a:p>
                      <a:pPr>
                        <a:buNone/>
                      </a:pPr>
                      <a:r>
                        <a:rPr lang="en-US"/>
                        <a:t>drive</a:t>
                      </a:r>
                    </a:p>
                  </a:txBody>
                  <a:tcPr/>
                </a:tc>
                <a:tc>
                  <a:txBody>
                    <a:bodyPr/>
                    <a:lstStyle/>
                    <a:p>
                      <a:pPr>
                        <a:buNone/>
                      </a:pPr>
                      <a:r>
                        <a:rPr lang="en-US"/>
                        <a:t>driven</a:t>
                      </a:r>
                    </a:p>
                  </a:txBody>
                  <a:tcPr/>
                </a:tc>
                <a:tc>
                  <a:txBody>
                    <a:bodyPr/>
                    <a:lstStyle/>
                    <a:p>
                      <a:pPr>
                        <a:buNone/>
                      </a:pPr>
                      <a:r>
                        <a:rPr lang="en-US"/>
                        <a:t>lái xe</a:t>
                      </a:r>
                    </a:p>
                  </a:txBody>
                  <a:tcPr/>
                </a:tc>
                <a:extLst>
                  <a:ext uri="{0D108BD9-81ED-4DB2-BD59-A6C34878D82A}">
                    <a16:rowId xmlns:a16="http://schemas.microsoft.com/office/drawing/2014/main" val="10010"/>
                  </a:ext>
                </a:extLst>
              </a:tr>
            </a:tbl>
          </a:graphicData>
        </a:graphic>
      </p:graphicFrame>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44</a:t>
            </a:fld>
            <a:endParaRPr lang="en-GB"/>
          </a:p>
        </p:txBody>
      </p:sp>
      <p:sp>
        <p:nvSpPr>
          <p:cNvPr id="3" name="Rectangles 2"/>
          <p:cNvSpPr/>
          <p:nvPr/>
        </p:nvSpPr>
        <p:spPr>
          <a:xfrm>
            <a:off x="1210310" y="637540"/>
            <a:ext cx="6986905" cy="3756025"/>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lIns="0" tIns="0" rIns="0" bIns="0" numCol="1" spcCol="0" rtlCol="0" fromWordArt="0" anchor="t" anchorCtr="0" forceAA="0" compatLnSpc="1">
            <a:noAutofit/>
          </a:bodyPr>
          <a:lstStyle>
            <a:defPPr marR="0" lvl="0" algn="l" rtl="0">
              <a:lnSpc>
                <a:spcPct val="100000"/>
              </a:lnSpc>
              <a:spcBef>
                <a:spcPts val="0"/>
              </a:spcBef>
              <a:spcAft>
                <a:spcPts val="0"/>
              </a:spcAft>
              <a:defRPr>
                <a:solidFill>
                  <a:schemeClr val="lt1"/>
                </a:solidFill>
              </a:defRPr>
            </a:defPPr>
            <a:lvl1pPr marL="457200" marR="0" lvl="0" indent="-355600" algn="l" rtl="0">
              <a:lnSpc>
                <a:spcPct val="115000"/>
              </a:lnSpc>
              <a:spcBef>
                <a:spcPts val="600"/>
              </a:spcBef>
              <a:spcAft>
                <a:spcPts val="0"/>
              </a:spcAft>
              <a:buClr>
                <a:schemeClr val="accent5"/>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1pPr>
            <a:lvl2pPr marL="914400" marR="0" lvl="1" indent="-355600" algn="l" rtl="0">
              <a:lnSpc>
                <a:spcPct val="115000"/>
              </a:lnSpc>
              <a:spcBef>
                <a:spcPts val="0"/>
              </a:spcBef>
              <a:spcAft>
                <a:spcPts val="0"/>
              </a:spcAft>
              <a:buClr>
                <a:schemeClr val="accent4"/>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2pPr>
            <a:lvl3pPr marL="1371600" marR="0" lvl="2" indent="-355600" algn="l" rtl="0">
              <a:lnSpc>
                <a:spcPct val="115000"/>
              </a:lnSpc>
              <a:spcBef>
                <a:spcPts val="0"/>
              </a:spcBef>
              <a:spcAft>
                <a:spcPts val="0"/>
              </a:spcAft>
              <a:buClr>
                <a:schemeClr val="accent3"/>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3pPr>
            <a:lvl4pPr marL="1828800" marR="0" lvl="3"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4pPr>
            <a:lvl5pPr marL="2286000" marR="0" lvl="4"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5pPr>
            <a:lvl6pPr marL="2743200" marR="0" lvl="5"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6pPr>
            <a:lvl7pPr marL="3200400" marR="0" lvl="6"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7pPr>
            <a:lvl8pPr marL="3657600" marR="0" lvl="7"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8pPr>
            <a:lvl9pPr marL="4114800" marR="0" lvl="8" indent="-355600" algn="l" rtl="0">
              <a:lnSpc>
                <a:spcPct val="115000"/>
              </a:lnSpc>
              <a:spcBef>
                <a:spcPts val="0"/>
              </a:spcBef>
              <a:spcAft>
                <a:spcPts val="0"/>
              </a:spcAft>
              <a:buClr>
                <a:schemeClr val="lt1"/>
              </a:buClr>
              <a:buSzPts val="2000"/>
              <a:buFont typeface="Encode Sans Semi Condensed Light"/>
              <a:buChar char="■"/>
              <a:defRPr sz="2000" b="0" i="0" u="none" strike="noStrike" cap="none">
                <a:solidFill>
                  <a:schemeClr val="lt1"/>
                </a:solidFill>
                <a:latin typeface="Encode Sans Semi Condensed Light"/>
                <a:ea typeface="Encode Sans Semi Condensed Light"/>
                <a:cs typeface="Encode Sans Semi Condensed Light"/>
                <a:sym typeface="Encode Sans Semi Condensed Light"/>
              </a:defRPr>
            </a:lvl9pPr>
          </a:lstStyle>
          <a:p>
            <a:pPr marL="101600" lvl="0" algn="l">
              <a:buNone/>
            </a:pPr>
            <a:r>
              <a:rPr lang="en-US" sz="1800">
                <a:solidFill>
                  <a:srgbClr val="FFC000"/>
                </a:solidFill>
                <a:sym typeface="+mn-ea"/>
              </a:rPr>
              <a:t>1. People think that Maradona is the best football player in the 20th century.</a:t>
            </a:r>
          </a:p>
          <a:p>
            <a:pPr marL="101600" lvl="0" algn="l">
              <a:buNone/>
            </a:pPr>
            <a:r>
              <a:rPr lang="en-US" sz="1800">
                <a:sym typeface="+mn-ea"/>
              </a:rPr>
              <a:t>-&gt; It is thought that Maradona is the best football player in the 20th century.</a:t>
            </a:r>
          </a:p>
          <a:p>
            <a:pPr marL="101600" lvl="0" algn="l">
              <a:buNone/>
            </a:pPr>
            <a:r>
              <a:rPr lang="en-US" sz="1800">
                <a:solidFill>
                  <a:srgbClr val="FFC000"/>
                </a:solidFill>
                <a:sym typeface="+mn-ea"/>
              </a:rPr>
              <a:t>2. That officer announced that the meeting was delayed until next week.</a:t>
            </a:r>
          </a:p>
          <a:p>
            <a:pPr marL="101600" lvl="0" algn="l">
              <a:buNone/>
            </a:pPr>
            <a:r>
              <a:rPr lang="en-US" sz="1800">
                <a:solidFill>
                  <a:schemeClr val="bg1"/>
                </a:solidFill>
                <a:sym typeface="+mn-ea"/>
              </a:rPr>
              <a:t>-&gt; It was announced that the meeting was delayed until next week.</a:t>
            </a:r>
          </a:p>
          <a:p>
            <a:pPr marL="101600" lvl="0" algn="l">
              <a:buNone/>
            </a:pPr>
            <a:r>
              <a:rPr lang="en-US" sz="1800">
                <a:solidFill>
                  <a:srgbClr val="FFC000"/>
                </a:solidFill>
                <a:sym typeface="+mn-ea"/>
              </a:rPr>
              <a:t>3. They promise that the performance will start on time</a:t>
            </a:r>
            <a:r>
              <a:rPr lang="en-US" sz="1800">
                <a:sym typeface="+mn-ea"/>
              </a:rPr>
              <a:t>.</a:t>
            </a:r>
          </a:p>
          <a:p>
            <a:pPr marL="101600" lvl="0" algn="l">
              <a:buNone/>
            </a:pPr>
            <a:r>
              <a:rPr lang="en-US" sz="1800">
                <a:sym typeface="+mn-ea"/>
              </a:rPr>
              <a:t>-&gt; It is promised that the performance will start on time.</a:t>
            </a:r>
          </a:p>
          <a:p>
            <a:pPr marL="101600" lvl="0" algn="l">
              <a:buNone/>
            </a:pPr>
            <a:endParaRPr lang="en-US" sz="1800">
              <a:sym typeface="+mn-ea"/>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2000" fill="hold">
                                          <p:stCondLst>
                                            <p:cond delay="0"/>
                                          </p:stCondLst>
                                        </p:cTn>
                                        <p:tgtEl>
                                          <p:spTgt spid="3">
                                            <p:txEl>
                                              <p:pRg st="1" end="1"/>
                                            </p:txEl>
                                          </p:spTgt>
                                        </p:tgtEl>
                                        <p:attrNameLst>
                                          <p:attrName>style.visibility</p:attrName>
                                        </p:attrNameLst>
                                      </p:cBhvr>
                                      <p:to>
                                        <p:strVal val="visible"/>
                                      </p:to>
                                    </p:set>
                                    <p:animEffect transition="in" filter="checkerboard(across)">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2000" fill="hold">
                                          <p:stCondLst>
                                            <p:cond delay="0"/>
                                          </p:stCondLst>
                                        </p:cTn>
                                        <p:tgtEl>
                                          <p:spTgt spid="3">
                                            <p:txEl>
                                              <p:pRg st="3" end="3"/>
                                            </p:txEl>
                                          </p:spTgt>
                                        </p:tgtEl>
                                        <p:attrNameLst>
                                          <p:attrName>style.visibility</p:attrName>
                                        </p:attrNameLst>
                                      </p:cBhvr>
                                      <p:to>
                                        <p:strVal val="visible"/>
                                      </p:to>
                                    </p:set>
                                    <p:animEffect transition="in" filter="checkerboard(across)">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2000" fill="hold">
                                          <p:stCondLst>
                                            <p:cond delay="0"/>
                                          </p:stCondLst>
                                        </p:cTn>
                                        <p:tgtEl>
                                          <p:spTgt spid="3">
                                            <p:txEl>
                                              <p:pRg st="5" end="5"/>
                                            </p:txEl>
                                          </p:spTgt>
                                        </p:tgtEl>
                                        <p:attrNameLst>
                                          <p:attrName>style.visibility</p:attrName>
                                        </p:attrNameLst>
                                      </p:cBhvr>
                                      <p:to>
                                        <p:strVal val="visible"/>
                                      </p:to>
                                    </p:set>
                                    <p:animEffect transition="in" filter="checkerboard(across)">
                                      <p:cBhvr>
                                        <p:cTn id="1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33CC33"/>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45</a:t>
            </a:fld>
            <a:endParaRPr lang="en-GB"/>
          </a:p>
        </p:txBody>
      </p:sp>
      <p:pic>
        <p:nvPicPr>
          <p:cNvPr id="4098" name="Picture 2" descr="How to Write a Summary of an Article | Udemy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636" y="686914"/>
            <a:ext cx="5634727" cy="3769671"/>
          </a:xfrm>
          <a:prstGeom prst="rect">
            <a:avLst/>
          </a:prstGeom>
          <a:solidFill>
            <a:schemeClr val="accent1"/>
          </a:solidFill>
        </p:spPr>
      </p:pic>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33CC33"/>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46</a:t>
            </a:fld>
            <a:endParaRPr lang="en-GB"/>
          </a:p>
        </p:txBody>
      </p:sp>
      <p:sp>
        <p:nvSpPr>
          <p:cNvPr id="3" name="Rectangle 2"/>
          <p:cNvSpPr/>
          <p:nvPr/>
        </p:nvSpPr>
        <p:spPr>
          <a:xfrm>
            <a:off x="1280274" y="976909"/>
            <a:ext cx="7376708" cy="523220"/>
          </a:xfrm>
          <a:prstGeom prst="rect">
            <a:avLst/>
          </a:prstGeom>
          <a:solidFill>
            <a:schemeClr val="bg1"/>
          </a:solidFill>
        </p:spPr>
        <p:txBody>
          <a:bodyPr wrap="square">
            <a:spAutoFit/>
          </a:bodyPr>
          <a:lstStyle/>
          <a:p>
            <a:r>
              <a:rPr lang="en-US" sz="2800" b="1" dirty="0">
                <a:solidFill>
                  <a:schemeClr val="accent2">
                    <a:lumMod val="50000"/>
                  </a:schemeClr>
                </a:solidFill>
                <a:latin typeface="Segoe UI" panose="020B0502040204020203" pitchFamily="34" charset="0"/>
                <a:cs typeface="Segoe UI" panose="020B0502040204020203" pitchFamily="34" charset="0"/>
              </a:rPr>
              <a:t>1. </a:t>
            </a:r>
            <a:r>
              <a:rPr lang="en-US" sz="2800" dirty="0">
                <a:solidFill>
                  <a:schemeClr val="accent2">
                    <a:lumMod val="50000"/>
                  </a:schemeClr>
                </a:solidFill>
                <a:latin typeface="Segoe UI" panose="020B0502040204020203" pitchFamily="34" charset="0"/>
                <a:cs typeface="Segoe UI" panose="020B0502040204020203" pitchFamily="34" charset="0"/>
              </a:rPr>
              <a:t>How do computer viruses impact business?</a:t>
            </a:r>
            <a:endParaRPr lang="vi-VN" sz="2800" dirty="0">
              <a:solidFill>
                <a:schemeClr val="accent2">
                  <a:lumMod val="50000"/>
                </a:schemeClr>
              </a:solidFill>
              <a:latin typeface="Segoe UI" panose="020B0502040204020203" pitchFamily="34" charset="0"/>
              <a:cs typeface="Segoe UI" panose="020B0502040204020203" pitchFamily="34" charset="0"/>
            </a:endParaRPr>
          </a:p>
        </p:txBody>
      </p:sp>
      <p:sp>
        <p:nvSpPr>
          <p:cNvPr id="8" name="TextBox 7"/>
          <p:cNvSpPr txBox="1"/>
          <p:nvPr/>
        </p:nvSpPr>
        <p:spPr>
          <a:xfrm>
            <a:off x="1280274" y="1655729"/>
            <a:ext cx="7354956" cy="2554545"/>
          </a:xfrm>
          <a:prstGeom prst="rect">
            <a:avLst/>
          </a:prstGeom>
          <a:solidFill>
            <a:schemeClr val="bg1"/>
          </a:solidFill>
        </p:spPr>
        <p:txBody>
          <a:bodyPr wrap="square" rtlCol="0">
            <a:spAutoFit/>
          </a:bodyPr>
          <a:lstStyle/>
          <a:p>
            <a:r>
              <a:rPr lang="en-US" sz="2000" dirty="0">
                <a:latin typeface="Segoe UI" panose="020B0502040204020203" pitchFamily="34" charset="0"/>
                <a:cs typeface="Segoe UI" panose="020B0502040204020203" pitchFamily="34" charset="0"/>
              </a:rPr>
              <a:t>	As soon a computer is infected by a virus, it should be removed from any networks so that the virus doesn’t spread. Then, anti-virus software should be run to clean the computer. After the computer is reconnected, the user should update the anti-virus software and run it again. Users can implement a frequent backup schedule to make sure each day’s information is saved. This is recommended so that the most recent backup prior to the virus can be restored.</a:t>
            </a:r>
            <a:endParaRPr lang="vi-VN" sz="2000" dirty="0">
              <a:latin typeface="Segoe UI" panose="020B0502040204020203" pitchFamily="34" charset="0"/>
              <a:cs typeface="Segoe UI" panose="020B0502040204020203"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33CC33"/>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47</a:t>
            </a:fld>
            <a:endParaRPr lang="en-GB"/>
          </a:p>
        </p:txBody>
      </p:sp>
      <p:sp>
        <p:nvSpPr>
          <p:cNvPr id="3" name="TextBox 2"/>
          <p:cNvSpPr txBox="1"/>
          <p:nvPr/>
        </p:nvSpPr>
        <p:spPr>
          <a:xfrm>
            <a:off x="1457019" y="248479"/>
            <a:ext cx="6229961" cy="954107"/>
          </a:xfrm>
          <a:prstGeom prst="rect">
            <a:avLst/>
          </a:prstGeom>
          <a:solidFill>
            <a:schemeClr val="bg1"/>
          </a:solidFill>
        </p:spPr>
        <p:txBody>
          <a:bodyPr wrap="square" rtlCol="0">
            <a:spAutoFit/>
          </a:bodyPr>
          <a:lstStyle/>
          <a:p>
            <a:pPr algn="ctr"/>
            <a:r>
              <a:rPr lang="en-US" sz="2800" b="1" dirty="0">
                <a:solidFill>
                  <a:schemeClr val="accent2">
                    <a:lumMod val="50000"/>
                  </a:schemeClr>
                </a:solidFill>
                <a:latin typeface="Segoe UI" panose="020B0502040204020203" pitchFamily="34" charset="0"/>
                <a:cs typeface="Segoe UI" panose="020B0502040204020203" pitchFamily="34" charset="0"/>
              </a:rPr>
              <a:t>2. </a:t>
            </a:r>
            <a:r>
              <a:rPr lang="en-US" sz="2800" dirty="0">
                <a:solidFill>
                  <a:schemeClr val="accent2">
                    <a:lumMod val="50000"/>
                  </a:schemeClr>
                </a:solidFill>
                <a:latin typeface="Segoe UI" panose="020B0502040204020203" pitchFamily="34" charset="0"/>
                <a:cs typeface="Segoe UI" panose="020B0502040204020203" pitchFamily="34" charset="0"/>
              </a:rPr>
              <a:t>What should people do when their computers are infected?</a:t>
            </a:r>
            <a:endParaRPr lang="vi-VN" sz="2800" dirty="0"/>
          </a:p>
        </p:txBody>
      </p:sp>
      <p:sp>
        <p:nvSpPr>
          <p:cNvPr id="5" name="TextBox 4"/>
          <p:cNvSpPr txBox="1"/>
          <p:nvPr/>
        </p:nvSpPr>
        <p:spPr>
          <a:xfrm>
            <a:off x="1457019" y="1592952"/>
            <a:ext cx="7354956" cy="2862322"/>
          </a:xfrm>
          <a:prstGeom prst="rect">
            <a:avLst/>
          </a:prstGeom>
          <a:solidFill>
            <a:schemeClr val="bg1"/>
          </a:solidFill>
        </p:spPr>
        <p:txBody>
          <a:bodyPr wrap="square" rtlCol="0">
            <a:spAutoFit/>
          </a:bodyPr>
          <a:lstStyle/>
          <a:p>
            <a:r>
              <a:rPr lang="en-US" sz="1800" dirty="0">
                <a:latin typeface="Segoe UI" panose="020B0502040204020203" pitchFamily="34" charset="0"/>
                <a:cs typeface="Segoe UI" panose="020B0502040204020203" pitchFamily="34" charset="0"/>
              </a:rPr>
              <a:t>	Computer viruses infect millions of computers worldwide and very costly for firms with a large network system. They can have a great impact on business operations and as today’s viruses are developed from new technologies, they are becoming more difficult to track down. Viruses usually spread very quickly and in most cases, they will cause damage to host system. They can affect the screen and display appearance or decrease memory space, destroy program or steal information and data from the entire network which may be confidential. All of which have disastrous results for a business, it clients and employees.</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99FF"/>
            </a:gs>
            <a:gs pos="100000">
              <a:schemeClr val="bg1"/>
            </a:gs>
          </a:gsLst>
          <a:lin ang="2700000" scaled="1"/>
          <a:tileRect/>
        </a:gradFill>
        <a:effectLst/>
      </p:bgPr>
    </p:bg>
    <p:spTree>
      <p:nvGrpSpPr>
        <p:cNvPr id="1" name="Shape 240"/>
        <p:cNvGrpSpPr/>
        <p:nvPr/>
      </p:nvGrpSpPr>
      <p:grpSpPr>
        <a:xfrm>
          <a:off x="0" y="0"/>
          <a:ext cx="0" cy="0"/>
          <a:chOff x="0" y="0"/>
          <a:chExt cx="0" cy="0"/>
        </a:xfrm>
      </p:grpSpPr>
      <p:sp>
        <p:nvSpPr>
          <p:cNvPr id="242" name="Google Shape;242;p24"/>
          <p:cNvSpPr txBox="1">
            <a:spLocks noGrp="1"/>
          </p:cNvSpPr>
          <p:nvPr>
            <p:ph type="sldNum" idx="12"/>
          </p:nvPr>
        </p:nvSpPr>
        <p:spPr>
          <a:xfrm>
            <a:off x="4297650" y="4796725"/>
            <a:ext cx="548700" cy="34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48</a:t>
            </a:fld>
            <a:endParaRPr lang="en-GB"/>
          </a:p>
        </p:txBody>
      </p:sp>
      <p:sp>
        <p:nvSpPr>
          <p:cNvPr id="4" name="Rectangle 3"/>
          <p:cNvSpPr/>
          <p:nvPr/>
        </p:nvSpPr>
        <p:spPr>
          <a:xfrm>
            <a:off x="894521" y="1993212"/>
            <a:ext cx="7394714" cy="893878"/>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15413" y="3574494"/>
            <a:ext cx="7394714" cy="893878"/>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456" y="1862628"/>
            <a:ext cx="1386386" cy="1083472"/>
          </a:xfrm>
          <a:prstGeom prst="rect">
            <a:avLst/>
          </a:prstGeom>
        </p:spPr>
      </p:pic>
      <p:pic>
        <p:nvPicPr>
          <p:cNvPr id="7" name="Picture 6">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7509" y="1898415"/>
            <a:ext cx="1386386" cy="1083472"/>
          </a:xfrm>
          <a:prstGeom prst="rect">
            <a:avLst/>
          </a:prstGeom>
        </p:spPr>
      </p:pic>
      <p:pic>
        <p:nvPicPr>
          <p:cNvPr id="8" name="Picture 7">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6350" y="1894352"/>
            <a:ext cx="1386386" cy="1083472"/>
          </a:xfrm>
          <a:prstGeom prst="rect">
            <a:avLst/>
          </a:prstGeom>
        </p:spPr>
      </p:pic>
      <p:pic>
        <p:nvPicPr>
          <p:cNvPr id="9" name="Picture 8">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2403" y="1897004"/>
            <a:ext cx="1386386" cy="1083472"/>
          </a:xfrm>
          <a:prstGeom prst="rect">
            <a:avLst/>
          </a:prstGeom>
        </p:spPr>
      </p:pic>
      <p:pic>
        <p:nvPicPr>
          <p:cNvPr id="10" name="Picture 9">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17201" y="3425326"/>
            <a:ext cx="1386386" cy="1083472"/>
          </a:xfrm>
          <a:prstGeom prst="rect">
            <a:avLst/>
          </a:prstGeom>
        </p:spPr>
      </p:pic>
      <p:pic>
        <p:nvPicPr>
          <p:cNvPr id="11" name="Picture 10">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85622" y="3425326"/>
            <a:ext cx="1386386" cy="1083472"/>
          </a:xfrm>
          <a:prstGeom prst="rect">
            <a:avLst/>
          </a:prstGeom>
        </p:spPr>
      </p:pic>
      <p:pic>
        <p:nvPicPr>
          <p:cNvPr id="12" name="Picture 11">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11441" y="3425326"/>
            <a:ext cx="1386386" cy="1083472"/>
          </a:xfrm>
          <a:prstGeom prst="rect">
            <a:avLst/>
          </a:prstGeom>
        </p:spPr>
      </p:pic>
      <p:pic>
        <p:nvPicPr>
          <p:cNvPr id="13" name="Picture 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7149" y="4532081"/>
            <a:ext cx="4101385" cy="262132"/>
          </a:xfrm>
          <a:prstGeom prst="rect">
            <a:avLst/>
          </a:prstGeom>
        </p:spPr>
      </p:pic>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82315" y="4531551"/>
            <a:ext cx="4101385" cy="262132"/>
          </a:xfrm>
          <a:prstGeom prst="rect">
            <a:avLst/>
          </a:prstGeom>
        </p:spPr>
      </p:pic>
      <p:pic>
        <p:nvPicPr>
          <p:cNvPr id="15" name="Picture 1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0131" y="2915599"/>
            <a:ext cx="4101385" cy="262132"/>
          </a:xfrm>
          <a:prstGeom prst="rect">
            <a:avLst/>
          </a:prstGeom>
        </p:spPr>
      </p:pic>
      <p:pic>
        <p:nvPicPr>
          <p:cNvPr id="16" name="Picture 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58410" y="2896103"/>
            <a:ext cx="4101385" cy="262132"/>
          </a:xfrm>
          <a:prstGeom prst="rect">
            <a:avLst/>
          </a:prstGeom>
        </p:spPr>
      </p:pic>
      <p:pic>
        <p:nvPicPr>
          <p:cNvPr id="18" name="Picture 17">
            <a:hlinkClick r:id="rId19" action="ppaction://hlinksldjump"/>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33873" y="3428915"/>
            <a:ext cx="1386387" cy="1100654"/>
          </a:xfrm>
          <a:prstGeom prst="rect">
            <a:avLst/>
          </a:prstGeom>
        </p:spPr>
      </p:pic>
      <p:pic>
        <p:nvPicPr>
          <p:cNvPr id="19" name="Picture 18"/>
          <p:cNvPicPr>
            <a:picLocks noChangeAspect="1"/>
          </p:cNvPicPr>
          <p:nvPr/>
        </p:nvPicPr>
        <p:blipFill>
          <a:blip r:embed="rId21"/>
          <a:stretch>
            <a:fillRect/>
          </a:stretch>
        </p:blipFill>
        <p:spPr>
          <a:xfrm>
            <a:off x="2795446" y="534264"/>
            <a:ext cx="3686175" cy="1095375"/>
          </a:xfrm>
          <a:prstGeom prst="rect">
            <a:avLst/>
          </a:prstGeom>
        </p:spPr>
      </p:pic>
      <p:sp>
        <p:nvSpPr>
          <p:cNvPr id="2" name="Heart 1">
            <a:hlinkClick r:id="rId22" action="ppaction://hlinksldjump"/>
            <a:extLst>
              <a:ext uri="{FF2B5EF4-FFF2-40B4-BE49-F238E27FC236}">
                <a16:creationId xmlns:a16="http://schemas.microsoft.com/office/drawing/2014/main" id="{77C744CF-901D-4014-9362-15A502F31A5A}"/>
              </a:ext>
            </a:extLst>
          </p:cNvPr>
          <p:cNvSpPr/>
          <p:nvPr/>
        </p:nvSpPr>
        <p:spPr>
          <a:xfrm>
            <a:off x="7256834" y="690664"/>
            <a:ext cx="1386386" cy="974195"/>
          </a:xfrm>
          <a:prstGeom prst="heart">
            <a:avLst/>
          </a:prstGeom>
          <a:solidFill>
            <a:srgbClr val="FFB3B3"/>
          </a:solidFill>
          <a:ln>
            <a:solidFill>
              <a:srgbClr val="FF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Segoe UI Light" panose="020B0502040204020203" pitchFamily="34" charset="0"/>
                <a:cs typeface="Segoe UI Light" panose="020B0502040204020203" pitchFamily="34" charset="0"/>
              </a:rPr>
              <a:t>END</a:t>
            </a:r>
            <a:endParaRPr lang="vi-VN" b="1" dirty="0">
              <a:latin typeface="Segoe UI Light" panose="020B0502040204020203" pitchFamily="34" charset="0"/>
              <a:cs typeface="Segoe UI Light" panose="020B0502040204020203" pitchFamily="34" charset="0"/>
            </a:endParaRP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rgbClr val="FF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49</a:t>
            </a:fld>
            <a:endParaRPr lang="en-GB"/>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428" y="4104217"/>
            <a:ext cx="2060627" cy="1383912"/>
          </a:xfrm>
          <a:prstGeom prst="rect">
            <a:avLst/>
          </a:prstGeom>
        </p:spPr>
      </p:pic>
      <p:sp>
        <p:nvSpPr>
          <p:cNvPr id="4" name="Rectangle: Folded Corner 3"/>
          <p:cNvSpPr/>
          <p:nvPr/>
        </p:nvSpPr>
        <p:spPr>
          <a:xfrm>
            <a:off x="7285698" y="3793262"/>
            <a:ext cx="1470660" cy="132801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You are lost 1 point </a:t>
            </a:r>
          </a:p>
        </p:txBody>
      </p:sp>
      <p:sp>
        <p:nvSpPr>
          <p:cNvPr id="5" name="Rectangle: Folded Corner 4"/>
          <p:cNvSpPr/>
          <p:nvPr/>
        </p:nvSpPr>
        <p:spPr>
          <a:xfrm>
            <a:off x="508000" y="275771"/>
            <a:ext cx="8273143" cy="172720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A _____ is a harmful computer program file that takes up residence in a computer without the owner’s knowledge or permission</a:t>
            </a:r>
            <a:endParaRPr lang="en-US"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Folded Corner 5"/>
          <p:cNvSpPr/>
          <p:nvPr/>
        </p:nvSpPr>
        <p:spPr>
          <a:xfrm>
            <a:off x="2198777" y="2502536"/>
            <a:ext cx="3738981" cy="791160"/>
          </a:xfrm>
          <a:prstGeom prst="foldedCorner">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Tahoma" panose="020B0604030504040204" pitchFamily="34" charset="0"/>
                <a:ea typeface="Tahoma" panose="020B0604030504040204" pitchFamily="34" charset="0"/>
                <a:cs typeface="Tahoma" panose="020B0604030504040204" pitchFamily="34" charset="0"/>
              </a:rPr>
              <a:t>Virus</a:t>
            </a:r>
          </a:p>
        </p:txBody>
      </p:sp>
      <p:sp>
        <p:nvSpPr>
          <p:cNvPr id="8" name="Arrow: Pentagon 7">
            <a:hlinkClick r:id="rId5" action="ppaction://hlinksldjump"/>
          </p:cNvPr>
          <p:cNvSpPr/>
          <p:nvPr/>
        </p:nvSpPr>
        <p:spPr>
          <a:xfrm rot="586976" flipH="1">
            <a:off x="59618" y="4054193"/>
            <a:ext cx="2310938" cy="899514"/>
          </a:xfrm>
          <a:prstGeom prst="homePlat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GO HOME</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3321" y="3919037"/>
            <a:ext cx="495300" cy="43815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3271" y="4045383"/>
            <a:ext cx="714375" cy="1190625"/>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1.25E-6 -2.59259E-6 L 1.25E-6 -0.22477 " pathEditMode="relative" rAng="0" ptsTypes="AA">
                                      <p:cBhvr>
                                        <p:cTn id="21" dur="2000" fill="hold"/>
                                        <p:tgtEl>
                                          <p:spTgt spid="3"/>
                                        </p:tgtEl>
                                        <p:attrNameLst>
                                          <p:attrName>ppt_x</p:attrName>
                                          <p:attrName>ppt_y</p:attrName>
                                        </p:attrNameLst>
                                      </p:cBhvr>
                                      <p:rCtr x="0" y="-11250"/>
                                    </p:animMotion>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subTnLst>
                                    <p:audio>
                                      <p:cMediaNode>
                                        <p:cTn display="0" masterRel="sameClick">
                                          <p:stCondLst>
                                            <p:cond evt="begin" delay="0">
                                              <p:tn val="23"/>
                                            </p:cond>
                                          </p:stCondLst>
                                          <p:endCondLst>
                                            <p:cond evt="onStopAudio" delay="0">
                                              <p:tgtEl>
                                                <p:sldTgt/>
                                              </p:tgtEl>
                                            </p:cond>
                                          </p:endCondLst>
                                        </p:cTn>
                                        <p:tgtEl>
                                          <p:sndTgt r:embed="rId3" name="applause.wav"/>
                                        </p:tgtEl>
                                      </p:cMediaNode>
                                    </p:audio>
                                  </p:sub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2500"/>
                            </p:stCondLst>
                            <p:childTnLst>
                              <p:par>
                                <p:cTn id="33" presetID="32" presetClass="emph" presetSubtype="0" repeatCount="indefinite" fill="hold" grpId="1" nodeType="afterEffect">
                                  <p:stCondLst>
                                    <p:cond delay="0"/>
                                  </p:stCondLst>
                                  <p:childTnLst>
                                    <p:animRot by="120000">
                                      <p:cBhvr>
                                        <p:cTn id="34" dur="100" fill="hold">
                                          <p:stCondLst>
                                            <p:cond delay="0"/>
                                          </p:stCondLst>
                                        </p:cTn>
                                        <p:tgtEl>
                                          <p:spTgt spid="4"/>
                                        </p:tgtEl>
                                        <p:attrNameLst>
                                          <p:attrName>r</p:attrName>
                                        </p:attrNameLst>
                                      </p:cBhvr>
                                    </p:animRot>
                                    <p:animRot by="-240000">
                                      <p:cBhvr>
                                        <p:cTn id="35" dur="200" fill="hold">
                                          <p:stCondLst>
                                            <p:cond delay="200"/>
                                          </p:stCondLst>
                                        </p:cTn>
                                        <p:tgtEl>
                                          <p:spTgt spid="4"/>
                                        </p:tgtEl>
                                        <p:attrNameLst>
                                          <p:attrName>r</p:attrName>
                                        </p:attrNameLst>
                                      </p:cBhvr>
                                    </p:animRot>
                                    <p:animRot by="240000">
                                      <p:cBhvr>
                                        <p:cTn id="36" dur="200" fill="hold">
                                          <p:stCondLst>
                                            <p:cond delay="400"/>
                                          </p:stCondLst>
                                        </p:cTn>
                                        <p:tgtEl>
                                          <p:spTgt spid="4"/>
                                        </p:tgtEl>
                                        <p:attrNameLst>
                                          <p:attrName>r</p:attrName>
                                        </p:attrNameLst>
                                      </p:cBhvr>
                                    </p:animRot>
                                    <p:animRot by="-240000">
                                      <p:cBhvr>
                                        <p:cTn id="37" dur="200" fill="hold">
                                          <p:stCondLst>
                                            <p:cond delay="600"/>
                                          </p:stCondLst>
                                        </p:cTn>
                                        <p:tgtEl>
                                          <p:spTgt spid="4"/>
                                        </p:tgtEl>
                                        <p:attrNameLst>
                                          <p:attrName>r</p:attrName>
                                        </p:attrNameLst>
                                      </p:cBhvr>
                                    </p:animRot>
                                    <p:animRot by="120000">
                                      <p:cBhvr>
                                        <p:cTn id="38" dur="200" fill="hold">
                                          <p:stCondLst>
                                            <p:cond delay="800"/>
                                          </p:stCondLst>
                                        </p:cTn>
                                        <p:tgtEl>
                                          <p:spTgt spid="4"/>
                                        </p:tgtEl>
                                        <p:attrNameLst>
                                          <p:attrName>r</p:attrName>
                                        </p:attrNameLst>
                                      </p:cBhvr>
                                    </p:animRot>
                                  </p:childTnLst>
                                </p:cTn>
                              </p:par>
                            </p:childTnLst>
                          </p:cTn>
                        </p:par>
                      </p:childTnLst>
                    </p:cTn>
                  </p:par>
                </p:childTnLst>
              </p:cTn>
              <p:nextCondLst>
                <p:cond evt="onClick" delay="0">
                  <p:tgtEl>
                    <p:spTgt spid="3"/>
                  </p:tgtEl>
                </p:cond>
              </p:nextCondLst>
            </p:seq>
          </p:childTnLst>
        </p:cTn>
      </p:par>
    </p:tnLst>
    <p:bldLst>
      <p:bldP spid="4" grpId="0" animBg="1"/>
      <p:bldP spid="4" grpId="1"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lumMod val="10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49" name="Isosceles Triangle 48"/>
          <p:cNvSpPr/>
          <p:nvPr/>
        </p:nvSpPr>
        <p:spPr>
          <a:xfrm>
            <a:off x="2797394" y="3744520"/>
            <a:ext cx="2925489" cy="1387823"/>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9" name="TextBox 28"/>
          <p:cNvSpPr txBox="1"/>
          <p:nvPr/>
        </p:nvSpPr>
        <p:spPr>
          <a:xfrm>
            <a:off x="1365356" y="395369"/>
            <a:ext cx="356188" cy="461665"/>
          </a:xfrm>
          <a:prstGeom prst="rect">
            <a:avLst/>
          </a:prstGeom>
          <a:noFill/>
        </p:spPr>
        <p:txBody>
          <a:bodyPr wrap="none" rtlCol="0">
            <a:spAutoFit/>
          </a:bodyPr>
          <a:lstStyle/>
          <a:p>
            <a:r>
              <a:rPr lang="en-US" sz="2400" b="1" dirty="0">
                <a:solidFill>
                  <a:schemeClr val="bg1">
                    <a:lumMod val="50000"/>
                  </a:schemeClr>
                </a:solidFill>
              </a:rPr>
              <a:t>1</a:t>
            </a:r>
          </a:p>
        </p:txBody>
      </p:sp>
      <p:sp>
        <p:nvSpPr>
          <p:cNvPr id="48" name="Isosceles Triangle 47"/>
          <p:cNvSpPr/>
          <p:nvPr/>
        </p:nvSpPr>
        <p:spPr>
          <a:xfrm>
            <a:off x="2026" y="3239814"/>
            <a:ext cx="4012911" cy="1903686"/>
          </a:xfrm>
          <a:prstGeom prst="triangle">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1" name="5-Point Star 50">
            <a:hlinkClick r:id="rId2" action="ppaction://hlinksldjump"/>
          </p:cNvPr>
          <p:cNvSpPr/>
          <p:nvPr/>
        </p:nvSpPr>
        <p:spPr>
          <a:xfrm>
            <a:off x="1282918" y="721077"/>
            <a:ext cx="459668" cy="459668"/>
          </a:xfrm>
          <a:prstGeom prst="star5">
            <a:avLst>
              <a:gd name="adj" fmla="val 32376"/>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2" name="TextBox 51"/>
          <p:cNvSpPr txBox="1"/>
          <p:nvPr/>
        </p:nvSpPr>
        <p:spPr>
          <a:xfrm>
            <a:off x="2649998" y="1039725"/>
            <a:ext cx="356188" cy="461665"/>
          </a:xfrm>
          <a:prstGeom prst="rect">
            <a:avLst/>
          </a:prstGeom>
          <a:noFill/>
        </p:spPr>
        <p:txBody>
          <a:bodyPr wrap="none" rtlCol="0">
            <a:spAutoFit/>
          </a:bodyPr>
          <a:lstStyle/>
          <a:p>
            <a:r>
              <a:rPr lang="en-US" sz="2400" b="1" dirty="0">
                <a:solidFill>
                  <a:schemeClr val="bg1">
                    <a:lumMod val="50000"/>
                  </a:schemeClr>
                </a:solidFill>
              </a:rPr>
              <a:t>2</a:t>
            </a:r>
          </a:p>
        </p:txBody>
      </p:sp>
      <p:sp>
        <p:nvSpPr>
          <p:cNvPr id="53" name="5-Point Star 52">
            <a:hlinkClick r:id="rId3" action="ppaction://hlinksldjump"/>
          </p:cNvPr>
          <p:cNvSpPr/>
          <p:nvPr/>
        </p:nvSpPr>
        <p:spPr>
          <a:xfrm>
            <a:off x="2475216" y="1365432"/>
            <a:ext cx="644356" cy="644356"/>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4" name="TextBox 53"/>
          <p:cNvSpPr txBox="1"/>
          <p:nvPr/>
        </p:nvSpPr>
        <p:spPr>
          <a:xfrm>
            <a:off x="5430638" y="402989"/>
            <a:ext cx="356188" cy="461665"/>
          </a:xfrm>
          <a:prstGeom prst="rect">
            <a:avLst/>
          </a:prstGeom>
          <a:noFill/>
        </p:spPr>
        <p:txBody>
          <a:bodyPr wrap="none" rtlCol="0">
            <a:spAutoFit/>
          </a:bodyPr>
          <a:lstStyle/>
          <a:p>
            <a:r>
              <a:rPr lang="en-US" sz="2400" b="1" dirty="0">
                <a:solidFill>
                  <a:schemeClr val="bg1">
                    <a:lumMod val="50000"/>
                  </a:schemeClr>
                </a:solidFill>
              </a:rPr>
              <a:t>5</a:t>
            </a:r>
          </a:p>
        </p:txBody>
      </p:sp>
      <p:sp>
        <p:nvSpPr>
          <p:cNvPr id="55" name="5-Point Star 54">
            <a:hlinkClick r:id="rId4" action="ppaction://hlinksldjump"/>
          </p:cNvPr>
          <p:cNvSpPr/>
          <p:nvPr/>
        </p:nvSpPr>
        <p:spPr>
          <a:xfrm>
            <a:off x="5255856" y="728696"/>
            <a:ext cx="644356" cy="644356"/>
          </a:xfrm>
          <a:prstGeom prst="star5">
            <a:avLst>
              <a:gd name="adj" fmla="val 24077"/>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6" name="TextBox 55"/>
          <p:cNvSpPr txBox="1"/>
          <p:nvPr/>
        </p:nvSpPr>
        <p:spPr>
          <a:xfrm>
            <a:off x="6869132" y="1361902"/>
            <a:ext cx="356188" cy="461665"/>
          </a:xfrm>
          <a:prstGeom prst="rect">
            <a:avLst/>
          </a:prstGeom>
          <a:noFill/>
        </p:spPr>
        <p:txBody>
          <a:bodyPr wrap="none" rtlCol="0">
            <a:spAutoFit/>
          </a:bodyPr>
          <a:lstStyle/>
          <a:p>
            <a:r>
              <a:rPr lang="en-US" sz="2400" b="1" dirty="0">
                <a:solidFill>
                  <a:schemeClr val="bg1">
                    <a:lumMod val="50000"/>
                  </a:schemeClr>
                </a:solidFill>
              </a:rPr>
              <a:t>6</a:t>
            </a:r>
          </a:p>
        </p:txBody>
      </p:sp>
      <p:sp>
        <p:nvSpPr>
          <p:cNvPr id="57" name="5-Point Star 56">
            <a:hlinkClick r:id="rId5" action="ppaction://hlinksldjump"/>
          </p:cNvPr>
          <p:cNvSpPr/>
          <p:nvPr/>
        </p:nvSpPr>
        <p:spPr>
          <a:xfrm>
            <a:off x="6694350" y="1687610"/>
            <a:ext cx="644356" cy="644356"/>
          </a:xfrm>
          <a:prstGeom prst="star5">
            <a:avLst>
              <a:gd name="adj" fmla="val 22418"/>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8" name="TextBox 57"/>
          <p:cNvSpPr txBox="1"/>
          <p:nvPr/>
        </p:nvSpPr>
        <p:spPr>
          <a:xfrm>
            <a:off x="4189816" y="1618982"/>
            <a:ext cx="356188" cy="461665"/>
          </a:xfrm>
          <a:prstGeom prst="rect">
            <a:avLst/>
          </a:prstGeom>
          <a:noFill/>
        </p:spPr>
        <p:txBody>
          <a:bodyPr wrap="none" rtlCol="0">
            <a:spAutoFit/>
          </a:bodyPr>
          <a:lstStyle/>
          <a:p>
            <a:r>
              <a:rPr lang="en-US" sz="2400" b="1" dirty="0">
                <a:solidFill>
                  <a:schemeClr val="bg1">
                    <a:lumMod val="50000"/>
                  </a:schemeClr>
                </a:solidFill>
              </a:rPr>
              <a:t>4</a:t>
            </a:r>
          </a:p>
        </p:txBody>
      </p:sp>
      <p:sp>
        <p:nvSpPr>
          <p:cNvPr id="59" name="5-Point Star 58">
            <a:hlinkClick r:id="rId6" action="ppaction://hlinksldjump"/>
          </p:cNvPr>
          <p:cNvSpPr/>
          <p:nvPr/>
        </p:nvSpPr>
        <p:spPr>
          <a:xfrm>
            <a:off x="4102426" y="1944690"/>
            <a:ext cx="469574" cy="469574"/>
          </a:xfrm>
          <a:prstGeom prst="star5">
            <a:avLst>
              <a:gd name="adj" fmla="val 28208"/>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0" name="TextBox 59"/>
          <p:cNvSpPr txBox="1"/>
          <p:nvPr/>
        </p:nvSpPr>
        <p:spPr>
          <a:xfrm>
            <a:off x="7607277" y="361083"/>
            <a:ext cx="356188" cy="461665"/>
          </a:xfrm>
          <a:prstGeom prst="rect">
            <a:avLst/>
          </a:prstGeom>
          <a:noFill/>
        </p:spPr>
        <p:txBody>
          <a:bodyPr wrap="none" rtlCol="0">
            <a:spAutoFit/>
          </a:bodyPr>
          <a:lstStyle/>
          <a:p>
            <a:r>
              <a:rPr lang="en-US" sz="2400" b="1" dirty="0">
                <a:solidFill>
                  <a:schemeClr val="bg1">
                    <a:lumMod val="50000"/>
                  </a:schemeClr>
                </a:solidFill>
              </a:rPr>
              <a:t>7</a:t>
            </a:r>
          </a:p>
        </p:txBody>
      </p:sp>
      <p:sp>
        <p:nvSpPr>
          <p:cNvPr id="61" name="5-Point Star 60">
            <a:hlinkClick r:id="rId7" action="ppaction://hlinksldjump"/>
          </p:cNvPr>
          <p:cNvSpPr/>
          <p:nvPr/>
        </p:nvSpPr>
        <p:spPr>
          <a:xfrm>
            <a:off x="7432495" y="686791"/>
            <a:ext cx="644356" cy="644356"/>
          </a:xfrm>
          <a:prstGeom prst="star5">
            <a:avLst>
              <a:gd name="adj" fmla="val 14119"/>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2" name="TextBox 61"/>
          <p:cNvSpPr txBox="1"/>
          <p:nvPr/>
        </p:nvSpPr>
        <p:spPr>
          <a:xfrm>
            <a:off x="563216" y="1361901"/>
            <a:ext cx="356188" cy="461665"/>
          </a:xfrm>
          <a:prstGeom prst="rect">
            <a:avLst/>
          </a:prstGeom>
          <a:noFill/>
        </p:spPr>
        <p:txBody>
          <a:bodyPr wrap="none" rtlCol="0">
            <a:spAutoFit/>
          </a:bodyPr>
          <a:lstStyle/>
          <a:p>
            <a:r>
              <a:rPr lang="en-US" sz="2400" b="1" dirty="0">
                <a:solidFill>
                  <a:schemeClr val="bg1">
                    <a:lumMod val="50000"/>
                  </a:schemeClr>
                </a:solidFill>
              </a:rPr>
              <a:t>3</a:t>
            </a:r>
          </a:p>
        </p:txBody>
      </p:sp>
      <p:sp>
        <p:nvSpPr>
          <p:cNvPr id="63" name="5-Point Star 62">
            <a:hlinkClick r:id="rId8" action="ppaction://hlinksldjump"/>
          </p:cNvPr>
          <p:cNvSpPr/>
          <p:nvPr/>
        </p:nvSpPr>
        <p:spPr>
          <a:xfrm>
            <a:off x="549523" y="1687610"/>
            <a:ext cx="322178" cy="322178"/>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4" name="TextBox 63"/>
          <p:cNvSpPr txBox="1"/>
          <p:nvPr/>
        </p:nvSpPr>
        <p:spPr>
          <a:xfrm>
            <a:off x="3477132" y="142818"/>
            <a:ext cx="356188" cy="461665"/>
          </a:xfrm>
          <a:prstGeom prst="rect">
            <a:avLst/>
          </a:prstGeom>
          <a:noFill/>
        </p:spPr>
        <p:txBody>
          <a:bodyPr wrap="none" rtlCol="0">
            <a:spAutoFit/>
          </a:bodyPr>
          <a:lstStyle/>
          <a:p>
            <a:r>
              <a:rPr lang="en-US" sz="2400" b="1" dirty="0">
                <a:solidFill>
                  <a:schemeClr val="bg1">
                    <a:lumMod val="50000"/>
                  </a:schemeClr>
                </a:solidFill>
              </a:rPr>
              <a:t>8</a:t>
            </a:r>
          </a:p>
        </p:txBody>
      </p:sp>
      <p:sp>
        <p:nvSpPr>
          <p:cNvPr id="65" name="5-Point Star 64">
            <a:hlinkClick r:id="rId9" action="ppaction://hlinksldjump"/>
          </p:cNvPr>
          <p:cNvSpPr/>
          <p:nvPr/>
        </p:nvSpPr>
        <p:spPr>
          <a:xfrm>
            <a:off x="3428609" y="468526"/>
            <a:ext cx="391838" cy="391838"/>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1" name="Rectangle 70"/>
          <p:cNvSpPr/>
          <p:nvPr/>
        </p:nvSpPr>
        <p:spPr>
          <a:xfrm>
            <a:off x="1393858" y="3882385"/>
            <a:ext cx="5591915" cy="1084912"/>
          </a:xfrm>
          <a:prstGeom prst="rect">
            <a:avLst/>
          </a:prstGeom>
          <a:noFill/>
        </p:spPr>
        <p:txBody>
          <a:bodyPr wrap="none" lIns="68580" tIns="34290" rIns="68580" bIns="34290">
            <a:spAutoFit/>
          </a:bodyPr>
          <a:lstStyle/>
          <a:p>
            <a:pPr algn="ctr"/>
            <a:r>
              <a:rPr lang="en-US" sz="6600" b="1" dirty="0">
                <a:ln w="6600">
                  <a:solidFill>
                    <a:schemeClr val="accent2"/>
                  </a:solidFill>
                  <a:prstDash val="solid"/>
                </a:ln>
                <a:solidFill>
                  <a:srgbClr val="FF9900"/>
                </a:solidFill>
                <a:effectLst>
                  <a:outerShdw blurRad="38100" dist="38100" dir="2700000" algn="tl">
                    <a:srgbClr val="000000">
                      <a:alpha val="43137"/>
                    </a:srgbClr>
                  </a:outerShdw>
                </a:effectLst>
              </a:rPr>
              <a:t>LUCKY STAR</a:t>
            </a:r>
          </a:p>
        </p:txBody>
      </p:sp>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30105" y="2311437"/>
            <a:ext cx="112481" cy="99502"/>
          </a:xfrm>
          <a:prstGeom prst="rect">
            <a:avLst/>
          </a:prstGeom>
        </p:spPr>
      </p:pic>
      <p:pic>
        <p:nvPicPr>
          <p:cNvPr id="76" name="Picture 7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2847" y="1002018"/>
            <a:ext cx="185738" cy="164306"/>
          </a:xfrm>
          <a:prstGeom prst="rect">
            <a:avLst/>
          </a:prstGeom>
        </p:spPr>
      </p:pic>
      <p:pic>
        <p:nvPicPr>
          <p:cNvPr id="77" name="Picture 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7875" y="1399636"/>
            <a:ext cx="154856" cy="136988"/>
          </a:xfrm>
          <a:prstGeom prst="rect">
            <a:avLst/>
          </a:prstGeom>
        </p:spPr>
      </p:pic>
      <p:pic>
        <p:nvPicPr>
          <p:cNvPr id="79" name="Picture 7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1361" y="1416885"/>
            <a:ext cx="130709" cy="115628"/>
          </a:xfrm>
          <a:prstGeom prst="rect">
            <a:avLst/>
          </a:prstGeom>
        </p:spPr>
      </p:pic>
      <p:sp>
        <p:nvSpPr>
          <p:cNvPr id="2" name="Cloud 1">
            <a:hlinkClick r:id="rId11" action="ppaction://hlinksldjump"/>
          </p:cNvPr>
          <p:cNvSpPr/>
          <p:nvPr/>
        </p:nvSpPr>
        <p:spPr>
          <a:xfrm>
            <a:off x="7338706" y="4124739"/>
            <a:ext cx="1358033" cy="84255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Segoe UI" panose="020B0502040204020203" pitchFamily="34" charset="0"/>
                <a:cs typeface="Segoe UI" panose="020B0502040204020203" pitchFamily="34" charset="0"/>
              </a:rPr>
              <a:t>NEXT</a:t>
            </a:r>
            <a:endParaRPr lang="vi-VN" b="1" dirty="0">
              <a:latin typeface="Segoe UI" panose="020B0502040204020203" pitchFamily="34" charset="0"/>
              <a:cs typeface="Segoe UI" panose="020B0502040204020203"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grpId="0" nodeType="withEffect">
                                  <p:stCondLst>
                                    <p:cond delay="0"/>
                                  </p:stCondLst>
                                  <p:iterate type="lt">
                                    <p:tmPct val="10000"/>
                                  </p:iterate>
                                  <p:childTnLst>
                                    <p:animMotion origin="layout" path="M 2.77778E-7 4.81481E-6 L 2.77778E-7 -0.07223 " pathEditMode="relative" rAng="0" ptsTypes="AA">
                                      <p:cBhvr>
                                        <p:cTn id="6" dur="250" accel="50000" decel="50000" autoRev="1" fill="hold">
                                          <p:stCondLst>
                                            <p:cond delay="0"/>
                                          </p:stCondLst>
                                        </p:cTn>
                                        <p:tgtEl>
                                          <p:spTgt spid="71"/>
                                        </p:tgtEl>
                                        <p:attrNameLst>
                                          <p:attrName>ppt_x</p:attrName>
                                          <p:attrName>ppt_y</p:attrName>
                                        </p:attrNameLst>
                                      </p:cBhvr>
                                      <p:rCtr x="0" y="-3611"/>
                                    </p:animMotion>
                                    <p:animRot by="1500000">
                                      <p:cBhvr>
                                        <p:cTn id="7" dur="125" fill="hold">
                                          <p:stCondLst>
                                            <p:cond delay="0"/>
                                          </p:stCondLst>
                                        </p:cTn>
                                        <p:tgtEl>
                                          <p:spTgt spid="71"/>
                                        </p:tgtEl>
                                        <p:attrNameLst>
                                          <p:attrName>r</p:attrName>
                                        </p:attrNameLst>
                                      </p:cBhvr>
                                    </p:animRot>
                                    <p:animRot by="-1500000">
                                      <p:cBhvr>
                                        <p:cTn id="8" dur="125" fill="hold">
                                          <p:stCondLst>
                                            <p:cond delay="125"/>
                                          </p:stCondLst>
                                        </p:cTn>
                                        <p:tgtEl>
                                          <p:spTgt spid="71"/>
                                        </p:tgtEl>
                                        <p:attrNameLst>
                                          <p:attrName>r</p:attrName>
                                        </p:attrNameLst>
                                      </p:cBhvr>
                                    </p:animRot>
                                    <p:animRot by="-1500000">
                                      <p:cBhvr>
                                        <p:cTn id="9" dur="125" fill="hold">
                                          <p:stCondLst>
                                            <p:cond delay="250"/>
                                          </p:stCondLst>
                                        </p:cTn>
                                        <p:tgtEl>
                                          <p:spTgt spid="71"/>
                                        </p:tgtEl>
                                        <p:attrNameLst>
                                          <p:attrName>r</p:attrName>
                                        </p:attrNameLst>
                                      </p:cBhvr>
                                    </p:animRot>
                                    <p:animRot by="1500000">
                                      <p:cBhvr>
                                        <p:cTn id="10" dur="125" fill="hold">
                                          <p:stCondLst>
                                            <p:cond delay="375"/>
                                          </p:stCondLst>
                                        </p:cTn>
                                        <p:tgtEl>
                                          <p:spTgt spid="71"/>
                                        </p:tgtEl>
                                        <p:attrNameLst>
                                          <p:attrName>r</p:attrName>
                                        </p:attrNameLst>
                                      </p:cBhvr>
                                    </p:animRot>
                                  </p:childTnLst>
                                </p:cTn>
                              </p:par>
                              <p:par>
                                <p:cTn id="11" presetID="8" presetClass="emph" presetSubtype="0" repeatCount="indefinite" fill="hold" grpId="1" nodeType="withEffect">
                                  <p:stCondLst>
                                    <p:cond delay="0"/>
                                  </p:stCondLst>
                                  <p:childTnLst>
                                    <p:animRot by="21600000">
                                      <p:cBhvr>
                                        <p:cTn id="12" dur="3000" fill="hold"/>
                                        <p:tgtEl>
                                          <p:spTgt spid="51"/>
                                        </p:tgtEl>
                                        <p:attrNameLst>
                                          <p:attrName>r</p:attrName>
                                        </p:attrNameLst>
                                      </p:cBhvr>
                                    </p:animRot>
                                  </p:childTnLst>
                                </p:cTn>
                              </p:par>
                              <p:par>
                                <p:cTn id="13" presetID="8" presetClass="emph" presetSubtype="0" repeatCount="indefinite" fill="hold" grpId="1" nodeType="withEffect">
                                  <p:stCondLst>
                                    <p:cond delay="0"/>
                                  </p:stCondLst>
                                  <p:childTnLst>
                                    <p:animRot by="21600000">
                                      <p:cBhvr>
                                        <p:cTn id="14" dur="2500" fill="hold"/>
                                        <p:tgtEl>
                                          <p:spTgt spid="53"/>
                                        </p:tgtEl>
                                        <p:attrNameLst>
                                          <p:attrName>r</p:attrName>
                                        </p:attrNameLst>
                                      </p:cBhvr>
                                    </p:animRot>
                                  </p:childTnLst>
                                </p:cTn>
                              </p:par>
                              <p:par>
                                <p:cTn id="15" presetID="8" presetClass="emph" presetSubtype="0" repeatCount="indefinite" fill="hold" grpId="1" nodeType="withEffect">
                                  <p:stCondLst>
                                    <p:cond delay="0"/>
                                  </p:stCondLst>
                                  <p:childTnLst>
                                    <p:animRot by="21600000">
                                      <p:cBhvr>
                                        <p:cTn id="16" dur="3250" fill="hold"/>
                                        <p:tgtEl>
                                          <p:spTgt spid="55"/>
                                        </p:tgtEl>
                                        <p:attrNameLst>
                                          <p:attrName>r</p:attrName>
                                        </p:attrNameLst>
                                      </p:cBhvr>
                                    </p:animRot>
                                  </p:childTnLst>
                                </p:cTn>
                              </p:par>
                              <p:par>
                                <p:cTn id="17" presetID="8" presetClass="emph" presetSubtype="0" repeatCount="indefinite" fill="hold" grpId="1" nodeType="withEffect">
                                  <p:stCondLst>
                                    <p:cond delay="0"/>
                                  </p:stCondLst>
                                  <p:childTnLst>
                                    <p:animRot by="21600000">
                                      <p:cBhvr>
                                        <p:cTn id="18" dur="1000" fill="hold"/>
                                        <p:tgtEl>
                                          <p:spTgt spid="57"/>
                                        </p:tgtEl>
                                        <p:attrNameLst>
                                          <p:attrName>r</p:attrName>
                                        </p:attrNameLst>
                                      </p:cBhvr>
                                    </p:animRot>
                                  </p:childTnLst>
                                </p:cTn>
                              </p:par>
                              <p:par>
                                <p:cTn id="19" presetID="8" presetClass="emph" presetSubtype="0" repeatCount="indefinite" fill="hold" grpId="1" nodeType="withEffect">
                                  <p:stCondLst>
                                    <p:cond delay="0"/>
                                  </p:stCondLst>
                                  <p:childTnLst>
                                    <p:animRot by="21600000">
                                      <p:cBhvr>
                                        <p:cTn id="20" dur="1250" fill="hold"/>
                                        <p:tgtEl>
                                          <p:spTgt spid="59"/>
                                        </p:tgtEl>
                                        <p:attrNameLst>
                                          <p:attrName>r</p:attrName>
                                        </p:attrNameLst>
                                      </p:cBhvr>
                                    </p:animRot>
                                  </p:childTnLst>
                                </p:cTn>
                              </p:par>
                              <p:par>
                                <p:cTn id="21" presetID="8" presetClass="emph" presetSubtype="0" repeatCount="indefinite" fill="hold" grpId="1" nodeType="withEffect">
                                  <p:stCondLst>
                                    <p:cond delay="0"/>
                                  </p:stCondLst>
                                  <p:childTnLst>
                                    <p:animRot by="21600000">
                                      <p:cBhvr>
                                        <p:cTn id="22" dur="1500" fill="hold"/>
                                        <p:tgtEl>
                                          <p:spTgt spid="61"/>
                                        </p:tgtEl>
                                        <p:attrNameLst>
                                          <p:attrName>r</p:attrName>
                                        </p:attrNameLst>
                                      </p:cBhvr>
                                    </p:animRot>
                                  </p:childTnLst>
                                </p:cTn>
                              </p:par>
                              <p:par>
                                <p:cTn id="23" presetID="8" presetClass="emph" presetSubtype="0" repeatCount="indefinite" fill="hold" grpId="1" nodeType="withEffect">
                                  <p:stCondLst>
                                    <p:cond delay="0"/>
                                  </p:stCondLst>
                                  <p:childTnLst>
                                    <p:animRot by="21600000">
                                      <p:cBhvr>
                                        <p:cTn id="24" dur="1750" fill="hold"/>
                                        <p:tgtEl>
                                          <p:spTgt spid="63"/>
                                        </p:tgtEl>
                                        <p:attrNameLst>
                                          <p:attrName>r</p:attrName>
                                        </p:attrNameLst>
                                      </p:cBhvr>
                                    </p:animRot>
                                  </p:childTnLst>
                                </p:cTn>
                              </p:par>
                              <p:par>
                                <p:cTn id="25" presetID="8" presetClass="emph" presetSubtype="0" repeatCount="indefinite" fill="hold" grpId="1" nodeType="withEffect">
                                  <p:stCondLst>
                                    <p:cond delay="0"/>
                                  </p:stCondLst>
                                  <p:childTnLst>
                                    <p:animRot by="21600000">
                                      <p:cBhvr>
                                        <p:cTn id="26" dur="2000" fill="hold"/>
                                        <p:tgtEl>
                                          <p:spTgt spid="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51"/>
                    </p:tgtEl>
                  </p:cond>
                </p:stCondLst>
                <p:endSync evt="end" delay="0">
                  <p:rtn val="all"/>
                </p:endSync>
                <p:childTnLst>
                  <p:par>
                    <p:cTn id="28" fill="hold">
                      <p:stCondLst>
                        <p:cond delay="0"/>
                      </p:stCondLst>
                      <p:childTnLst>
                        <p:par>
                          <p:cTn id="29" fill="hold">
                            <p:stCondLst>
                              <p:cond delay="0"/>
                            </p:stCondLst>
                            <p:childTnLst>
                              <p:par>
                                <p:cTn id="30" presetID="23" presetClass="exit" presetSubtype="544" fill="hold" grpId="0" nodeType="clickEffect">
                                  <p:stCondLst>
                                    <p:cond delay="0"/>
                                  </p:stCondLst>
                                  <p:childTnLst>
                                    <p:anim calcmode="lin" valueType="num">
                                      <p:cBhvr>
                                        <p:cTn id="31" dur="500"/>
                                        <p:tgtEl>
                                          <p:spTgt spid="51"/>
                                        </p:tgtEl>
                                        <p:attrNameLst>
                                          <p:attrName>ppt_w</p:attrName>
                                        </p:attrNameLst>
                                      </p:cBhvr>
                                      <p:tavLst>
                                        <p:tav tm="0">
                                          <p:val>
                                            <p:strVal val="ppt_w"/>
                                          </p:val>
                                        </p:tav>
                                        <p:tav tm="100000">
                                          <p:val>
                                            <p:fltVal val="0"/>
                                          </p:val>
                                        </p:tav>
                                      </p:tavLst>
                                    </p:anim>
                                    <p:anim calcmode="lin" valueType="num">
                                      <p:cBhvr>
                                        <p:cTn id="32" dur="500"/>
                                        <p:tgtEl>
                                          <p:spTgt spid="51"/>
                                        </p:tgtEl>
                                        <p:attrNameLst>
                                          <p:attrName>ppt_h</p:attrName>
                                        </p:attrNameLst>
                                      </p:cBhvr>
                                      <p:tavLst>
                                        <p:tav tm="0">
                                          <p:val>
                                            <p:strVal val="ppt_h"/>
                                          </p:val>
                                        </p:tav>
                                        <p:tav tm="100000">
                                          <p:val>
                                            <p:fltVal val="0"/>
                                          </p:val>
                                        </p:tav>
                                      </p:tavLst>
                                    </p:anim>
                                    <p:anim calcmode="lin" valueType="num">
                                      <p:cBhvr>
                                        <p:cTn id="33" dur="500"/>
                                        <p:tgtEl>
                                          <p:spTgt spid="51"/>
                                        </p:tgtEl>
                                        <p:attrNameLst>
                                          <p:attrName>ppt_x</p:attrName>
                                        </p:attrNameLst>
                                      </p:cBhvr>
                                      <p:tavLst>
                                        <p:tav tm="0">
                                          <p:val>
                                            <p:strVal val="ppt_x"/>
                                          </p:val>
                                        </p:tav>
                                        <p:tav tm="100000">
                                          <p:val>
                                            <p:fltVal val="0.5"/>
                                          </p:val>
                                        </p:tav>
                                      </p:tavLst>
                                    </p:anim>
                                    <p:anim calcmode="lin" valueType="num">
                                      <p:cBhvr>
                                        <p:cTn id="34" dur="500"/>
                                        <p:tgtEl>
                                          <p:spTgt spid="51"/>
                                        </p:tgtEl>
                                        <p:attrNameLst>
                                          <p:attrName>ppt_y</p:attrName>
                                        </p:attrNameLst>
                                      </p:cBhvr>
                                      <p:tavLst>
                                        <p:tav tm="0">
                                          <p:val>
                                            <p:strVal val="ppt_y"/>
                                          </p:val>
                                        </p:tav>
                                        <p:tav tm="100000">
                                          <p:val>
                                            <p:fltVal val="0.5"/>
                                          </p:val>
                                        </p:tav>
                                      </p:tavLst>
                                    </p:anim>
                                    <p:set>
                                      <p:cBhvr>
                                        <p:cTn id="35" dur="1" fill="hold">
                                          <p:stCondLst>
                                            <p:cond delay="499"/>
                                          </p:stCondLst>
                                        </p:cTn>
                                        <p:tgtEl>
                                          <p:spTgt spid="51"/>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10"/>
                                        <p:tgtEl>
                                          <p:spTgt spid="29"/>
                                        </p:tgtEl>
                                      </p:cBhvr>
                                    </p:animEffect>
                                    <p:set>
                                      <p:cBhvr>
                                        <p:cTn id="38" dur="1" fill="hold">
                                          <p:stCondLst>
                                            <p:cond delay="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51"/>
                  </p:tgtEl>
                </p:cond>
              </p:nextCondLst>
            </p:seq>
            <p:seq concurrent="1" nextAc="seek">
              <p:cTn id="39" restart="whenNotActive" fill="hold" evtFilter="cancelBubble" nodeType="interactiveSeq">
                <p:stCondLst>
                  <p:cond evt="onClick" delay="0">
                    <p:tgtEl>
                      <p:spTgt spid="53"/>
                    </p:tgtEl>
                  </p:cond>
                </p:stCondLst>
                <p:endSync evt="end" delay="0">
                  <p:rtn val="all"/>
                </p:endSync>
                <p:childTnLst>
                  <p:par>
                    <p:cTn id="40" fill="hold">
                      <p:stCondLst>
                        <p:cond delay="0"/>
                      </p:stCondLst>
                      <p:childTnLst>
                        <p:par>
                          <p:cTn id="41" fill="hold">
                            <p:stCondLst>
                              <p:cond delay="0"/>
                            </p:stCondLst>
                            <p:childTnLst>
                              <p:par>
                                <p:cTn id="42" presetID="23" presetClass="exit" presetSubtype="544" fill="hold" grpId="0" nodeType="clickEffect">
                                  <p:stCondLst>
                                    <p:cond delay="0"/>
                                  </p:stCondLst>
                                  <p:childTnLst>
                                    <p:anim calcmode="lin" valueType="num">
                                      <p:cBhvr>
                                        <p:cTn id="43" dur="500"/>
                                        <p:tgtEl>
                                          <p:spTgt spid="53"/>
                                        </p:tgtEl>
                                        <p:attrNameLst>
                                          <p:attrName>ppt_w</p:attrName>
                                        </p:attrNameLst>
                                      </p:cBhvr>
                                      <p:tavLst>
                                        <p:tav tm="0">
                                          <p:val>
                                            <p:strVal val="ppt_w"/>
                                          </p:val>
                                        </p:tav>
                                        <p:tav tm="100000">
                                          <p:val>
                                            <p:fltVal val="0"/>
                                          </p:val>
                                        </p:tav>
                                      </p:tavLst>
                                    </p:anim>
                                    <p:anim calcmode="lin" valueType="num">
                                      <p:cBhvr>
                                        <p:cTn id="44" dur="500"/>
                                        <p:tgtEl>
                                          <p:spTgt spid="53"/>
                                        </p:tgtEl>
                                        <p:attrNameLst>
                                          <p:attrName>ppt_h</p:attrName>
                                        </p:attrNameLst>
                                      </p:cBhvr>
                                      <p:tavLst>
                                        <p:tav tm="0">
                                          <p:val>
                                            <p:strVal val="ppt_h"/>
                                          </p:val>
                                        </p:tav>
                                        <p:tav tm="100000">
                                          <p:val>
                                            <p:fltVal val="0"/>
                                          </p:val>
                                        </p:tav>
                                      </p:tavLst>
                                    </p:anim>
                                    <p:anim calcmode="lin" valueType="num">
                                      <p:cBhvr>
                                        <p:cTn id="45" dur="500"/>
                                        <p:tgtEl>
                                          <p:spTgt spid="53"/>
                                        </p:tgtEl>
                                        <p:attrNameLst>
                                          <p:attrName>ppt_x</p:attrName>
                                        </p:attrNameLst>
                                      </p:cBhvr>
                                      <p:tavLst>
                                        <p:tav tm="0">
                                          <p:val>
                                            <p:strVal val="ppt_x"/>
                                          </p:val>
                                        </p:tav>
                                        <p:tav tm="100000">
                                          <p:val>
                                            <p:fltVal val="0.5"/>
                                          </p:val>
                                        </p:tav>
                                      </p:tavLst>
                                    </p:anim>
                                    <p:anim calcmode="lin" valueType="num">
                                      <p:cBhvr>
                                        <p:cTn id="46" dur="500"/>
                                        <p:tgtEl>
                                          <p:spTgt spid="53"/>
                                        </p:tgtEl>
                                        <p:attrNameLst>
                                          <p:attrName>ppt_y</p:attrName>
                                        </p:attrNameLst>
                                      </p:cBhvr>
                                      <p:tavLst>
                                        <p:tav tm="0">
                                          <p:val>
                                            <p:strVal val="ppt_y"/>
                                          </p:val>
                                        </p:tav>
                                        <p:tav tm="100000">
                                          <p:val>
                                            <p:fltVal val="0.5"/>
                                          </p:val>
                                        </p:tav>
                                      </p:tavLst>
                                    </p:anim>
                                    <p:set>
                                      <p:cBhvr>
                                        <p:cTn id="47" dur="1" fill="hold">
                                          <p:stCondLst>
                                            <p:cond delay="499"/>
                                          </p:stCondLst>
                                        </p:cTn>
                                        <p:tgtEl>
                                          <p:spTgt spid="53"/>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10"/>
                                        <p:tgtEl>
                                          <p:spTgt spid="52"/>
                                        </p:tgtEl>
                                      </p:cBhvr>
                                    </p:animEffect>
                                    <p:set>
                                      <p:cBhvr>
                                        <p:cTn id="50" dur="1" fill="hold">
                                          <p:stCondLst>
                                            <p:cond delay="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1" restart="whenNotActive" fill="hold" evtFilter="cancelBubble" nodeType="interactiveSeq">
                <p:stCondLst>
                  <p:cond evt="onClick" delay="0">
                    <p:tgtEl>
                      <p:spTgt spid="55"/>
                    </p:tgtEl>
                  </p:cond>
                </p:stCondLst>
                <p:endSync evt="end" delay="0">
                  <p:rtn val="all"/>
                </p:endSync>
                <p:childTnLst>
                  <p:par>
                    <p:cTn id="52" fill="hold">
                      <p:stCondLst>
                        <p:cond delay="0"/>
                      </p:stCondLst>
                      <p:childTnLst>
                        <p:par>
                          <p:cTn id="53" fill="hold">
                            <p:stCondLst>
                              <p:cond delay="0"/>
                            </p:stCondLst>
                            <p:childTnLst>
                              <p:par>
                                <p:cTn id="54" presetID="23" presetClass="exit" presetSubtype="544" fill="hold" grpId="0" nodeType="clickEffect">
                                  <p:stCondLst>
                                    <p:cond delay="0"/>
                                  </p:stCondLst>
                                  <p:childTnLst>
                                    <p:anim calcmode="lin" valueType="num">
                                      <p:cBhvr>
                                        <p:cTn id="55" dur="500"/>
                                        <p:tgtEl>
                                          <p:spTgt spid="55"/>
                                        </p:tgtEl>
                                        <p:attrNameLst>
                                          <p:attrName>ppt_w</p:attrName>
                                        </p:attrNameLst>
                                      </p:cBhvr>
                                      <p:tavLst>
                                        <p:tav tm="0">
                                          <p:val>
                                            <p:strVal val="ppt_w"/>
                                          </p:val>
                                        </p:tav>
                                        <p:tav tm="100000">
                                          <p:val>
                                            <p:fltVal val="0"/>
                                          </p:val>
                                        </p:tav>
                                      </p:tavLst>
                                    </p:anim>
                                    <p:anim calcmode="lin" valueType="num">
                                      <p:cBhvr>
                                        <p:cTn id="56" dur="500"/>
                                        <p:tgtEl>
                                          <p:spTgt spid="55"/>
                                        </p:tgtEl>
                                        <p:attrNameLst>
                                          <p:attrName>ppt_h</p:attrName>
                                        </p:attrNameLst>
                                      </p:cBhvr>
                                      <p:tavLst>
                                        <p:tav tm="0">
                                          <p:val>
                                            <p:strVal val="ppt_h"/>
                                          </p:val>
                                        </p:tav>
                                        <p:tav tm="100000">
                                          <p:val>
                                            <p:fltVal val="0"/>
                                          </p:val>
                                        </p:tav>
                                      </p:tavLst>
                                    </p:anim>
                                    <p:anim calcmode="lin" valueType="num">
                                      <p:cBhvr>
                                        <p:cTn id="57" dur="500"/>
                                        <p:tgtEl>
                                          <p:spTgt spid="55"/>
                                        </p:tgtEl>
                                        <p:attrNameLst>
                                          <p:attrName>ppt_x</p:attrName>
                                        </p:attrNameLst>
                                      </p:cBhvr>
                                      <p:tavLst>
                                        <p:tav tm="0">
                                          <p:val>
                                            <p:strVal val="ppt_x"/>
                                          </p:val>
                                        </p:tav>
                                        <p:tav tm="100000">
                                          <p:val>
                                            <p:fltVal val="0.5"/>
                                          </p:val>
                                        </p:tav>
                                      </p:tavLst>
                                    </p:anim>
                                    <p:anim calcmode="lin" valueType="num">
                                      <p:cBhvr>
                                        <p:cTn id="58" dur="500"/>
                                        <p:tgtEl>
                                          <p:spTgt spid="55"/>
                                        </p:tgtEl>
                                        <p:attrNameLst>
                                          <p:attrName>ppt_y</p:attrName>
                                        </p:attrNameLst>
                                      </p:cBhvr>
                                      <p:tavLst>
                                        <p:tav tm="0">
                                          <p:val>
                                            <p:strVal val="ppt_y"/>
                                          </p:val>
                                        </p:tav>
                                        <p:tav tm="100000">
                                          <p:val>
                                            <p:fltVal val="0.5"/>
                                          </p:val>
                                        </p:tav>
                                      </p:tavLst>
                                    </p:anim>
                                    <p:set>
                                      <p:cBhvr>
                                        <p:cTn id="59" dur="1" fill="hold">
                                          <p:stCondLst>
                                            <p:cond delay="499"/>
                                          </p:stCondLst>
                                        </p:cTn>
                                        <p:tgtEl>
                                          <p:spTgt spid="55"/>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10"/>
                                        <p:tgtEl>
                                          <p:spTgt spid="54"/>
                                        </p:tgtEl>
                                      </p:cBhvr>
                                    </p:animEffect>
                                    <p:set>
                                      <p:cBhvr>
                                        <p:cTn id="62" dur="1" fill="hold">
                                          <p:stCondLst>
                                            <p:cond delay="9"/>
                                          </p:stCondLst>
                                        </p:cTn>
                                        <p:tgtEl>
                                          <p:spTgt spid="54"/>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3" restart="whenNotActive" fill="hold" evtFilter="cancelBubble" nodeType="interactiveSeq">
                <p:stCondLst>
                  <p:cond evt="onClick" delay="0">
                    <p:tgtEl>
                      <p:spTgt spid="57"/>
                    </p:tgtEl>
                  </p:cond>
                </p:stCondLst>
                <p:endSync evt="end" delay="0">
                  <p:rtn val="all"/>
                </p:endSync>
                <p:childTnLst>
                  <p:par>
                    <p:cTn id="64" fill="hold">
                      <p:stCondLst>
                        <p:cond delay="0"/>
                      </p:stCondLst>
                      <p:childTnLst>
                        <p:par>
                          <p:cTn id="65" fill="hold">
                            <p:stCondLst>
                              <p:cond delay="0"/>
                            </p:stCondLst>
                            <p:childTnLst>
                              <p:par>
                                <p:cTn id="66" presetID="23" presetClass="exit" presetSubtype="544" fill="hold" grpId="0" nodeType="clickEffect">
                                  <p:stCondLst>
                                    <p:cond delay="0"/>
                                  </p:stCondLst>
                                  <p:childTnLst>
                                    <p:anim calcmode="lin" valueType="num">
                                      <p:cBhvr>
                                        <p:cTn id="67" dur="500"/>
                                        <p:tgtEl>
                                          <p:spTgt spid="57"/>
                                        </p:tgtEl>
                                        <p:attrNameLst>
                                          <p:attrName>ppt_w</p:attrName>
                                        </p:attrNameLst>
                                      </p:cBhvr>
                                      <p:tavLst>
                                        <p:tav tm="0">
                                          <p:val>
                                            <p:strVal val="ppt_w"/>
                                          </p:val>
                                        </p:tav>
                                        <p:tav tm="100000">
                                          <p:val>
                                            <p:fltVal val="0"/>
                                          </p:val>
                                        </p:tav>
                                      </p:tavLst>
                                    </p:anim>
                                    <p:anim calcmode="lin" valueType="num">
                                      <p:cBhvr>
                                        <p:cTn id="68" dur="500"/>
                                        <p:tgtEl>
                                          <p:spTgt spid="57"/>
                                        </p:tgtEl>
                                        <p:attrNameLst>
                                          <p:attrName>ppt_h</p:attrName>
                                        </p:attrNameLst>
                                      </p:cBhvr>
                                      <p:tavLst>
                                        <p:tav tm="0">
                                          <p:val>
                                            <p:strVal val="ppt_h"/>
                                          </p:val>
                                        </p:tav>
                                        <p:tav tm="100000">
                                          <p:val>
                                            <p:fltVal val="0"/>
                                          </p:val>
                                        </p:tav>
                                      </p:tavLst>
                                    </p:anim>
                                    <p:anim calcmode="lin" valueType="num">
                                      <p:cBhvr>
                                        <p:cTn id="69" dur="500"/>
                                        <p:tgtEl>
                                          <p:spTgt spid="57"/>
                                        </p:tgtEl>
                                        <p:attrNameLst>
                                          <p:attrName>ppt_x</p:attrName>
                                        </p:attrNameLst>
                                      </p:cBhvr>
                                      <p:tavLst>
                                        <p:tav tm="0">
                                          <p:val>
                                            <p:strVal val="ppt_x"/>
                                          </p:val>
                                        </p:tav>
                                        <p:tav tm="100000">
                                          <p:val>
                                            <p:fltVal val="0.5"/>
                                          </p:val>
                                        </p:tav>
                                      </p:tavLst>
                                    </p:anim>
                                    <p:anim calcmode="lin" valueType="num">
                                      <p:cBhvr>
                                        <p:cTn id="70" dur="500"/>
                                        <p:tgtEl>
                                          <p:spTgt spid="57"/>
                                        </p:tgtEl>
                                        <p:attrNameLst>
                                          <p:attrName>ppt_y</p:attrName>
                                        </p:attrNameLst>
                                      </p:cBhvr>
                                      <p:tavLst>
                                        <p:tav tm="0">
                                          <p:val>
                                            <p:strVal val="ppt_y"/>
                                          </p:val>
                                        </p:tav>
                                        <p:tav tm="100000">
                                          <p:val>
                                            <p:fltVal val="0.5"/>
                                          </p:val>
                                        </p:tav>
                                      </p:tavLst>
                                    </p:anim>
                                    <p:set>
                                      <p:cBhvr>
                                        <p:cTn id="71" dur="1" fill="hold">
                                          <p:stCondLst>
                                            <p:cond delay="499"/>
                                          </p:stCondLst>
                                        </p:cTn>
                                        <p:tgtEl>
                                          <p:spTgt spid="57"/>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10"/>
                                        <p:tgtEl>
                                          <p:spTgt spid="56"/>
                                        </p:tgtEl>
                                      </p:cBhvr>
                                    </p:animEffect>
                                    <p:set>
                                      <p:cBhvr>
                                        <p:cTn id="74" dur="1" fill="hold">
                                          <p:stCondLst>
                                            <p:cond delay="9"/>
                                          </p:stCondLst>
                                        </p:cTn>
                                        <p:tgtEl>
                                          <p:spTgt spid="56"/>
                                        </p:tgtEl>
                                        <p:attrNameLst>
                                          <p:attrName>style.visibility</p:attrName>
                                        </p:attrNameLst>
                                      </p:cBhvr>
                                      <p:to>
                                        <p:strVal val="hidden"/>
                                      </p:to>
                                    </p:set>
                                  </p:childTnLst>
                                </p:cTn>
                              </p:par>
                            </p:childTnLst>
                          </p:cTn>
                        </p:par>
                      </p:childTnLst>
                    </p:cTn>
                  </p:par>
                </p:childTnLst>
              </p:cTn>
              <p:nextCondLst>
                <p:cond evt="onClick" delay="0">
                  <p:tgtEl>
                    <p:spTgt spid="57"/>
                  </p:tgtEl>
                </p:cond>
              </p:nextCondLst>
            </p:seq>
            <p:seq concurrent="1" nextAc="seek">
              <p:cTn id="75" restart="whenNotActive" fill="hold" evtFilter="cancelBubble" nodeType="interactiveSeq">
                <p:stCondLst>
                  <p:cond evt="onClick" delay="0">
                    <p:tgtEl>
                      <p:spTgt spid="59"/>
                    </p:tgtEl>
                  </p:cond>
                </p:stCondLst>
                <p:endSync evt="end" delay="0">
                  <p:rtn val="all"/>
                </p:endSync>
                <p:childTnLst>
                  <p:par>
                    <p:cTn id="76" fill="hold">
                      <p:stCondLst>
                        <p:cond delay="0"/>
                      </p:stCondLst>
                      <p:childTnLst>
                        <p:par>
                          <p:cTn id="77" fill="hold">
                            <p:stCondLst>
                              <p:cond delay="0"/>
                            </p:stCondLst>
                            <p:childTnLst>
                              <p:par>
                                <p:cTn id="78" presetID="23" presetClass="exit" presetSubtype="544" fill="hold" grpId="0" nodeType="clickEffect">
                                  <p:stCondLst>
                                    <p:cond delay="0"/>
                                  </p:stCondLst>
                                  <p:childTnLst>
                                    <p:anim calcmode="lin" valueType="num">
                                      <p:cBhvr>
                                        <p:cTn id="79" dur="500"/>
                                        <p:tgtEl>
                                          <p:spTgt spid="59"/>
                                        </p:tgtEl>
                                        <p:attrNameLst>
                                          <p:attrName>ppt_w</p:attrName>
                                        </p:attrNameLst>
                                      </p:cBhvr>
                                      <p:tavLst>
                                        <p:tav tm="0">
                                          <p:val>
                                            <p:strVal val="ppt_w"/>
                                          </p:val>
                                        </p:tav>
                                        <p:tav tm="100000">
                                          <p:val>
                                            <p:fltVal val="0"/>
                                          </p:val>
                                        </p:tav>
                                      </p:tavLst>
                                    </p:anim>
                                    <p:anim calcmode="lin" valueType="num">
                                      <p:cBhvr>
                                        <p:cTn id="80" dur="500"/>
                                        <p:tgtEl>
                                          <p:spTgt spid="59"/>
                                        </p:tgtEl>
                                        <p:attrNameLst>
                                          <p:attrName>ppt_h</p:attrName>
                                        </p:attrNameLst>
                                      </p:cBhvr>
                                      <p:tavLst>
                                        <p:tav tm="0">
                                          <p:val>
                                            <p:strVal val="ppt_h"/>
                                          </p:val>
                                        </p:tav>
                                        <p:tav tm="100000">
                                          <p:val>
                                            <p:fltVal val="0"/>
                                          </p:val>
                                        </p:tav>
                                      </p:tavLst>
                                    </p:anim>
                                    <p:anim calcmode="lin" valueType="num">
                                      <p:cBhvr>
                                        <p:cTn id="81" dur="500"/>
                                        <p:tgtEl>
                                          <p:spTgt spid="59"/>
                                        </p:tgtEl>
                                        <p:attrNameLst>
                                          <p:attrName>ppt_x</p:attrName>
                                        </p:attrNameLst>
                                      </p:cBhvr>
                                      <p:tavLst>
                                        <p:tav tm="0">
                                          <p:val>
                                            <p:strVal val="ppt_x"/>
                                          </p:val>
                                        </p:tav>
                                        <p:tav tm="100000">
                                          <p:val>
                                            <p:fltVal val="0.5"/>
                                          </p:val>
                                        </p:tav>
                                      </p:tavLst>
                                    </p:anim>
                                    <p:anim calcmode="lin" valueType="num">
                                      <p:cBhvr>
                                        <p:cTn id="82" dur="500"/>
                                        <p:tgtEl>
                                          <p:spTgt spid="59"/>
                                        </p:tgtEl>
                                        <p:attrNameLst>
                                          <p:attrName>ppt_y</p:attrName>
                                        </p:attrNameLst>
                                      </p:cBhvr>
                                      <p:tavLst>
                                        <p:tav tm="0">
                                          <p:val>
                                            <p:strVal val="ppt_y"/>
                                          </p:val>
                                        </p:tav>
                                        <p:tav tm="100000">
                                          <p:val>
                                            <p:fltVal val="0.5"/>
                                          </p:val>
                                        </p:tav>
                                      </p:tavLst>
                                    </p:anim>
                                    <p:set>
                                      <p:cBhvr>
                                        <p:cTn id="83" dur="1" fill="hold">
                                          <p:stCondLst>
                                            <p:cond delay="499"/>
                                          </p:stCondLst>
                                        </p:cTn>
                                        <p:tgtEl>
                                          <p:spTgt spid="59"/>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10"/>
                                        <p:tgtEl>
                                          <p:spTgt spid="58"/>
                                        </p:tgtEl>
                                      </p:cBhvr>
                                    </p:animEffect>
                                    <p:set>
                                      <p:cBhvr>
                                        <p:cTn id="86" dur="1" fill="hold">
                                          <p:stCondLst>
                                            <p:cond delay="9"/>
                                          </p:stCondLst>
                                        </p:cTn>
                                        <p:tgtEl>
                                          <p:spTgt spid="58"/>
                                        </p:tgtEl>
                                        <p:attrNameLst>
                                          <p:attrName>style.visibility</p:attrName>
                                        </p:attrNameLst>
                                      </p:cBhvr>
                                      <p:to>
                                        <p:strVal val="hidden"/>
                                      </p:to>
                                    </p:set>
                                  </p:childTnLst>
                                </p:cTn>
                              </p:par>
                            </p:childTnLst>
                          </p:cTn>
                        </p:par>
                      </p:childTnLst>
                    </p:cTn>
                  </p:par>
                </p:childTnLst>
              </p:cTn>
              <p:nextCondLst>
                <p:cond evt="onClick" delay="0">
                  <p:tgtEl>
                    <p:spTgt spid="59"/>
                  </p:tgtEl>
                </p:cond>
              </p:nextCondLst>
            </p:seq>
            <p:seq concurrent="1" nextAc="seek">
              <p:cTn id="87" restart="whenNotActive" fill="hold" evtFilter="cancelBubble" nodeType="interactiveSeq">
                <p:stCondLst>
                  <p:cond evt="onClick" delay="0">
                    <p:tgtEl>
                      <p:spTgt spid="61"/>
                    </p:tgtEl>
                  </p:cond>
                </p:stCondLst>
                <p:endSync evt="end" delay="0">
                  <p:rtn val="all"/>
                </p:endSync>
                <p:childTnLst>
                  <p:par>
                    <p:cTn id="88" fill="hold">
                      <p:stCondLst>
                        <p:cond delay="0"/>
                      </p:stCondLst>
                      <p:childTnLst>
                        <p:par>
                          <p:cTn id="89" fill="hold">
                            <p:stCondLst>
                              <p:cond delay="0"/>
                            </p:stCondLst>
                            <p:childTnLst>
                              <p:par>
                                <p:cTn id="90" presetID="23" presetClass="exit" presetSubtype="544" fill="hold" grpId="0" nodeType="clickEffect">
                                  <p:stCondLst>
                                    <p:cond delay="0"/>
                                  </p:stCondLst>
                                  <p:childTnLst>
                                    <p:anim calcmode="lin" valueType="num">
                                      <p:cBhvr>
                                        <p:cTn id="91" dur="500"/>
                                        <p:tgtEl>
                                          <p:spTgt spid="61"/>
                                        </p:tgtEl>
                                        <p:attrNameLst>
                                          <p:attrName>ppt_w</p:attrName>
                                        </p:attrNameLst>
                                      </p:cBhvr>
                                      <p:tavLst>
                                        <p:tav tm="0">
                                          <p:val>
                                            <p:strVal val="ppt_w"/>
                                          </p:val>
                                        </p:tav>
                                        <p:tav tm="100000">
                                          <p:val>
                                            <p:fltVal val="0"/>
                                          </p:val>
                                        </p:tav>
                                      </p:tavLst>
                                    </p:anim>
                                    <p:anim calcmode="lin" valueType="num">
                                      <p:cBhvr>
                                        <p:cTn id="92" dur="500"/>
                                        <p:tgtEl>
                                          <p:spTgt spid="61"/>
                                        </p:tgtEl>
                                        <p:attrNameLst>
                                          <p:attrName>ppt_h</p:attrName>
                                        </p:attrNameLst>
                                      </p:cBhvr>
                                      <p:tavLst>
                                        <p:tav tm="0">
                                          <p:val>
                                            <p:strVal val="ppt_h"/>
                                          </p:val>
                                        </p:tav>
                                        <p:tav tm="100000">
                                          <p:val>
                                            <p:fltVal val="0"/>
                                          </p:val>
                                        </p:tav>
                                      </p:tavLst>
                                    </p:anim>
                                    <p:anim calcmode="lin" valueType="num">
                                      <p:cBhvr>
                                        <p:cTn id="93" dur="500"/>
                                        <p:tgtEl>
                                          <p:spTgt spid="61"/>
                                        </p:tgtEl>
                                        <p:attrNameLst>
                                          <p:attrName>ppt_x</p:attrName>
                                        </p:attrNameLst>
                                      </p:cBhvr>
                                      <p:tavLst>
                                        <p:tav tm="0">
                                          <p:val>
                                            <p:strVal val="ppt_x"/>
                                          </p:val>
                                        </p:tav>
                                        <p:tav tm="100000">
                                          <p:val>
                                            <p:fltVal val="0.5"/>
                                          </p:val>
                                        </p:tav>
                                      </p:tavLst>
                                    </p:anim>
                                    <p:anim calcmode="lin" valueType="num">
                                      <p:cBhvr>
                                        <p:cTn id="94" dur="500"/>
                                        <p:tgtEl>
                                          <p:spTgt spid="61"/>
                                        </p:tgtEl>
                                        <p:attrNameLst>
                                          <p:attrName>ppt_y</p:attrName>
                                        </p:attrNameLst>
                                      </p:cBhvr>
                                      <p:tavLst>
                                        <p:tav tm="0">
                                          <p:val>
                                            <p:strVal val="ppt_y"/>
                                          </p:val>
                                        </p:tav>
                                        <p:tav tm="100000">
                                          <p:val>
                                            <p:fltVal val="0.5"/>
                                          </p:val>
                                        </p:tav>
                                      </p:tavLst>
                                    </p:anim>
                                    <p:set>
                                      <p:cBhvr>
                                        <p:cTn id="95" dur="1" fill="hold">
                                          <p:stCondLst>
                                            <p:cond delay="499"/>
                                          </p:stCondLst>
                                        </p:cTn>
                                        <p:tgtEl>
                                          <p:spTgt spid="61"/>
                                        </p:tgtEl>
                                        <p:attrNameLst>
                                          <p:attrName>style.visibility</p:attrName>
                                        </p:attrNameLst>
                                      </p:cBhvr>
                                      <p:to>
                                        <p:strVal val="hidden"/>
                                      </p:to>
                                    </p:set>
                                  </p:childTnLst>
                                </p:cTn>
                              </p:par>
                              <p:par>
                                <p:cTn id="96" presetID="10" presetClass="exit" presetSubtype="0" fill="hold" grpId="0" nodeType="withEffect">
                                  <p:stCondLst>
                                    <p:cond delay="0"/>
                                  </p:stCondLst>
                                  <p:childTnLst>
                                    <p:animEffect transition="out" filter="fade">
                                      <p:cBhvr>
                                        <p:cTn id="97" dur="10"/>
                                        <p:tgtEl>
                                          <p:spTgt spid="60"/>
                                        </p:tgtEl>
                                      </p:cBhvr>
                                    </p:animEffect>
                                    <p:set>
                                      <p:cBhvr>
                                        <p:cTn id="98" dur="1" fill="hold">
                                          <p:stCondLst>
                                            <p:cond delay="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99" restart="whenNotActive" fill="hold" evtFilter="cancelBubble" nodeType="interactiveSeq">
                <p:stCondLst>
                  <p:cond evt="onClick" delay="0">
                    <p:tgtEl>
                      <p:spTgt spid="63"/>
                    </p:tgtEl>
                  </p:cond>
                </p:stCondLst>
                <p:endSync evt="end" delay="0">
                  <p:rtn val="all"/>
                </p:endSync>
                <p:childTnLst>
                  <p:par>
                    <p:cTn id="100" fill="hold">
                      <p:stCondLst>
                        <p:cond delay="0"/>
                      </p:stCondLst>
                      <p:childTnLst>
                        <p:par>
                          <p:cTn id="101" fill="hold">
                            <p:stCondLst>
                              <p:cond delay="0"/>
                            </p:stCondLst>
                            <p:childTnLst>
                              <p:par>
                                <p:cTn id="102" presetID="23" presetClass="exit" presetSubtype="544" fill="hold" grpId="0" nodeType="clickEffect">
                                  <p:stCondLst>
                                    <p:cond delay="0"/>
                                  </p:stCondLst>
                                  <p:childTnLst>
                                    <p:anim calcmode="lin" valueType="num">
                                      <p:cBhvr>
                                        <p:cTn id="103" dur="500"/>
                                        <p:tgtEl>
                                          <p:spTgt spid="63"/>
                                        </p:tgtEl>
                                        <p:attrNameLst>
                                          <p:attrName>ppt_w</p:attrName>
                                        </p:attrNameLst>
                                      </p:cBhvr>
                                      <p:tavLst>
                                        <p:tav tm="0">
                                          <p:val>
                                            <p:strVal val="ppt_w"/>
                                          </p:val>
                                        </p:tav>
                                        <p:tav tm="100000">
                                          <p:val>
                                            <p:fltVal val="0"/>
                                          </p:val>
                                        </p:tav>
                                      </p:tavLst>
                                    </p:anim>
                                    <p:anim calcmode="lin" valueType="num">
                                      <p:cBhvr>
                                        <p:cTn id="104" dur="500"/>
                                        <p:tgtEl>
                                          <p:spTgt spid="63"/>
                                        </p:tgtEl>
                                        <p:attrNameLst>
                                          <p:attrName>ppt_h</p:attrName>
                                        </p:attrNameLst>
                                      </p:cBhvr>
                                      <p:tavLst>
                                        <p:tav tm="0">
                                          <p:val>
                                            <p:strVal val="ppt_h"/>
                                          </p:val>
                                        </p:tav>
                                        <p:tav tm="100000">
                                          <p:val>
                                            <p:fltVal val="0"/>
                                          </p:val>
                                        </p:tav>
                                      </p:tavLst>
                                    </p:anim>
                                    <p:anim calcmode="lin" valueType="num">
                                      <p:cBhvr>
                                        <p:cTn id="105" dur="500"/>
                                        <p:tgtEl>
                                          <p:spTgt spid="63"/>
                                        </p:tgtEl>
                                        <p:attrNameLst>
                                          <p:attrName>ppt_x</p:attrName>
                                        </p:attrNameLst>
                                      </p:cBhvr>
                                      <p:tavLst>
                                        <p:tav tm="0">
                                          <p:val>
                                            <p:strVal val="ppt_x"/>
                                          </p:val>
                                        </p:tav>
                                        <p:tav tm="100000">
                                          <p:val>
                                            <p:fltVal val="0.5"/>
                                          </p:val>
                                        </p:tav>
                                      </p:tavLst>
                                    </p:anim>
                                    <p:anim calcmode="lin" valueType="num">
                                      <p:cBhvr>
                                        <p:cTn id="106" dur="500"/>
                                        <p:tgtEl>
                                          <p:spTgt spid="63"/>
                                        </p:tgtEl>
                                        <p:attrNameLst>
                                          <p:attrName>ppt_y</p:attrName>
                                        </p:attrNameLst>
                                      </p:cBhvr>
                                      <p:tavLst>
                                        <p:tav tm="0">
                                          <p:val>
                                            <p:strVal val="ppt_y"/>
                                          </p:val>
                                        </p:tav>
                                        <p:tav tm="100000">
                                          <p:val>
                                            <p:fltVal val="0.5"/>
                                          </p:val>
                                        </p:tav>
                                      </p:tavLst>
                                    </p:anim>
                                    <p:set>
                                      <p:cBhvr>
                                        <p:cTn id="107" dur="1" fill="hold">
                                          <p:stCondLst>
                                            <p:cond delay="499"/>
                                          </p:stCondLst>
                                        </p:cTn>
                                        <p:tgtEl>
                                          <p:spTgt spid="63"/>
                                        </p:tgtEl>
                                        <p:attrNameLst>
                                          <p:attrName>style.visibility</p:attrName>
                                        </p:attrNameLst>
                                      </p:cBhvr>
                                      <p:to>
                                        <p:strVal val="hidden"/>
                                      </p:to>
                                    </p:set>
                                  </p:childTnLst>
                                </p:cTn>
                              </p:par>
                              <p:par>
                                <p:cTn id="108" presetID="10" presetClass="exit" presetSubtype="0" fill="hold" grpId="0" nodeType="withEffect">
                                  <p:stCondLst>
                                    <p:cond delay="0"/>
                                  </p:stCondLst>
                                  <p:childTnLst>
                                    <p:animEffect transition="out" filter="fade">
                                      <p:cBhvr>
                                        <p:cTn id="109" dur="10"/>
                                        <p:tgtEl>
                                          <p:spTgt spid="62"/>
                                        </p:tgtEl>
                                      </p:cBhvr>
                                    </p:animEffect>
                                    <p:set>
                                      <p:cBhvr>
                                        <p:cTn id="110" dur="1" fill="hold">
                                          <p:stCondLst>
                                            <p:cond delay="9"/>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111" restart="whenNotActive" fill="hold" evtFilter="cancelBubble" nodeType="interactiveSeq">
                <p:stCondLst>
                  <p:cond evt="onClick" delay="0">
                    <p:tgtEl>
                      <p:spTgt spid="65"/>
                    </p:tgtEl>
                  </p:cond>
                </p:stCondLst>
                <p:endSync evt="end" delay="0">
                  <p:rtn val="all"/>
                </p:endSync>
                <p:childTnLst>
                  <p:par>
                    <p:cTn id="112" fill="hold">
                      <p:stCondLst>
                        <p:cond delay="0"/>
                      </p:stCondLst>
                      <p:childTnLst>
                        <p:par>
                          <p:cTn id="113" fill="hold">
                            <p:stCondLst>
                              <p:cond delay="0"/>
                            </p:stCondLst>
                            <p:childTnLst>
                              <p:par>
                                <p:cTn id="114" presetID="23" presetClass="exit" presetSubtype="544" fill="hold" grpId="0" nodeType="clickEffect">
                                  <p:stCondLst>
                                    <p:cond delay="0"/>
                                  </p:stCondLst>
                                  <p:childTnLst>
                                    <p:anim calcmode="lin" valueType="num">
                                      <p:cBhvr>
                                        <p:cTn id="115" dur="500"/>
                                        <p:tgtEl>
                                          <p:spTgt spid="65"/>
                                        </p:tgtEl>
                                        <p:attrNameLst>
                                          <p:attrName>ppt_w</p:attrName>
                                        </p:attrNameLst>
                                      </p:cBhvr>
                                      <p:tavLst>
                                        <p:tav tm="0">
                                          <p:val>
                                            <p:strVal val="ppt_w"/>
                                          </p:val>
                                        </p:tav>
                                        <p:tav tm="100000">
                                          <p:val>
                                            <p:fltVal val="0"/>
                                          </p:val>
                                        </p:tav>
                                      </p:tavLst>
                                    </p:anim>
                                    <p:anim calcmode="lin" valueType="num">
                                      <p:cBhvr>
                                        <p:cTn id="116" dur="500"/>
                                        <p:tgtEl>
                                          <p:spTgt spid="65"/>
                                        </p:tgtEl>
                                        <p:attrNameLst>
                                          <p:attrName>ppt_h</p:attrName>
                                        </p:attrNameLst>
                                      </p:cBhvr>
                                      <p:tavLst>
                                        <p:tav tm="0">
                                          <p:val>
                                            <p:strVal val="ppt_h"/>
                                          </p:val>
                                        </p:tav>
                                        <p:tav tm="100000">
                                          <p:val>
                                            <p:fltVal val="0"/>
                                          </p:val>
                                        </p:tav>
                                      </p:tavLst>
                                    </p:anim>
                                    <p:anim calcmode="lin" valueType="num">
                                      <p:cBhvr>
                                        <p:cTn id="117" dur="500"/>
                                        <p:tgtEl>
                                          <p:spTgt spid="65"/>
                                        </p:tgtEl>
                                        <p:attrNameLst>
                                          <p:attrName>ppt_x</p:attrName>
                                        </p:attrNameLst>
                                      </p:cBhvr>
                                      <p:tavLst>
                                        <p:tav tm="0">
                                          <p:val>
                                            <p:strVal val="ppt_x"/>
                                          </p:val>
                                        </p:tav>
                                        <p:tav tm="100000">
                                          <p:val>
                                            <p:fltVal val="0.5"/>
                                          </p:val>
                                        </p:tav>
                                      </p:tavLst>
                                    </p:anim>
                                    <p:anim calcmode="lin" valueType="num">
                                      <p:cBhvr>
                                        <p:cTn id="118" dur="500"/>
                                        <p:tgtEl>
                                          <p:spTgt spid="65"/>
                                        </p:tgtEl>
                                        <p:attrNameLst>
                                          <p:attrName>ppt_y</p:attrName>
                                        </p:attrNameLst>
                                      </p:cBhvr>
                                      <p:tavLst>
                                        <p:tav tm="0">
                                          <p:val>
                                            <p:strVal val="ppt_y"/>
                                          </p:val>
                                        </p:tav>
                                        <p:tav tm="100000">
                                          <p:val>
                                            <p:fltVal val="0.5"/>
                                          </p:val>
                                        </p:tav>
                                      </p:tavLst>
                                    </p:anim>
                                    <p:set>
                                      <p:cBhvr>
                                        <p:cTn id="119" dur="1" fill="hold">
                                          <p:stCondLst>
                                            <p:cond delay="499"/>
                                          </p:stCondLst>
                                        </p:cTn>
                                        <p:tgtEl>
                                          <p:spTgt spid="65"/>
                                        </p:tgtEl>
                                        <p:attrNameLst>
                                          <p:attrName>style.visibility</p:attrName>
                                        </p:attrNameLst>
                                      </p:cBhvr>
                                      <p:to>
                                        <p:strVal val="hidden"/>
                                      </p:to>
                                    </p:set>
                                  </p:childTnLst>
                                </p:cTn>
                              </p:par>
                              <p:par>
                                <p:cTn id="120" presetID="10" presetClass="exit" presetSubtype="0" fill="hold" grpId="0" nodeType="withEffect">
                                  <p:stCondLst>
                                    <p:cond delay="0"/>
                                  </p:stCondLst>
                                  <p:childTnLst>
                                    <p:animEffect transition="out" filter="fade">
                                      <p:cBhvr>
                                        <p:cTn id="121" dur="10"/>
                                        <p:tgtEl>
                                          <p:spTgt spid="64"/>
                                        </p:tgtEl>
                                      </p:cBhvr>
                                    </p:animEffect>
                                    <p:set>
                                      <p:cBhvr>
                                        <p:cTn id="122" dur="1" fill="hold">
                                          <p:stCondLst>
                                            <p:cond delay="9"/>
                                          </p:stCondLst>
                                        </p:cTn>
                                        <p:tgtEl>
                                          <p:spTgt spid="64"/>
                                        </p:tgtEl>
                                        <p:attrNameLst>
                                          <p:attrName>style.visibility</p:attrName>
                                        </p:attrNameLst>
                                      </p:cBhvr>
                                      <p:to>
                                        <p:strVal val="hidden"/>
                                      </p:to>
                                    </p:set>
                                  </p:childTnLst>
                                </p:cTn>
                              </p:par>
                            </p:childTnLst>
                          </p:cTn>
                        </p:par>
                      </p:childTnLst>
                    </p:cTn>
                  </p:par>
                </p:childTnLst>
              </p:cTn>
              <p:nextCondLst>
                <p:cond evt="onClick" delay="0">
                  <p:tgtEl>
                    <p:spTgt spid="65"/>
                  </p:tgtEl>
                </p:cond>
              </p:nextCondLst>
            </p:seq>
          </p:childTnLst>
        </p:cTn>
      </p:par>
    </p:tnLst>
    <p:bldLst>
      <p:bldP spid="29" grpId="0"/>
      <p:bldP spid="51" grpId="0" animBg="1"/>
      <p:bldP spid="51" grpId="1" animBg="1"/>
      <p:bldP spid="52" grpId="0"/>
      <p:bldP spid="53" grpId="0" animBg="1"/>
      <p:bldP spid="53" grpId="1" animBg="1"/>
      <p:bldP spid="54" grpId="0"/>
      <p:bldP spid="55" grpId="0" animBg="1"/>
      <p:bldP spid="55" grpId="1" animBg="1"/>
      <p:bldP spid="56" grpId="0"/>
      <p:bldP spid="57" grpId="0" animBg="1"/>
      <p:bldP spid="57" grpId="1" animBg="1"/>
      <p:bldP spid="58" grpId="0"/>
      <p:bldP spid="59" grpId="0" animBg="1"/>
      <p:bldP spid="59" grpId="1" animBg="1"/>
      <p:bldP spid="60" grpId="0"/>
      <p:bldP spid="61" grpId="0" animBg="1"/>
      <p:bldP spid="61" grpId="1" animBg="1"/>
      <p:bldP spid="62" grpId="0"/>
      <p:bldP spid="63" grpId="0" animBg="1"/>
      <p:bldP spid="63" grpId="1" animBg="1"/>
      <p:bldP spid="64" grpId="0"/>
      <p:bldP spid="65" grpId="0" animBg="1"/>
      <p:bldP spid="65" grpId="1" animBg="1"/>
      <p:bldP spid="71"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rgbClr val="FF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50</a:t>
            </a:fld>
            <a:endParaRPr lang="en-GB"/>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067" y="4031530"/>
            <a:ext cx="2060627" cy="1383912"/>
          </a:xfrm>
          <a:prstGeom prst="rect">
            <a:avLst/>
          </a:prstGeom>
        </p:spPr>
      </p:pic>
      <p:sp>
        <p:nvSpPr>
          <p:cNvPr id="5" name="Rectangle: Folded Corner 4"/>
          <p:cNvSpPr/>
          <p:nvPr/>
        </p:nvSpPr>
        <p:spPr>
          <a:xfrm>
            <a:off x="6852505" y="3603032"/>
            <a:ext cx="1470660" cy="132801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You are given </a:t>
            </a:r>
            <a:r>
              <a:rPr lang="en-US" b="1"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points</a:t>
            </a: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p>
        </p:txBody>
      </p:sp>
      <p:sp>
        <p:nvSpPr>
          <p:cNvPr id="6" name="Rectangle: Folded Corner 5"/>
          <p:cNvSpPr/>
          <p:nvPr/>
        </p:nvSpPr>
        <p:spPr>
          <a:xfrm>
            <a:off x="508000" y="275771"/>
            <a:ext cx="8205694" cy="172720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rPr>
              <a:t>To ______is to gain unauthorized access to a computer system by taking advantage of the owners legitimate connection.</a:t>
            </a:r>
            <a:endParaRPr kumimoji="0" lang="en-US" sz="3200" b="0" i="0" u="none" strike="noStrike" kern="1200" cap="none" spc="0" normalizeH="0" baseline="0" noProof="0" dirty="0">
              <a:ln>
                <a:noFill/>
              </a:ln>
              <a:solidFill>
                <a:schemeClr val="accent1">
                  <a:lumMod val="50000"/>
                </a:scheme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Rectangle: Folded Corner 6"/>
          <p:cNvSpPr/>
          <p:nvPr/>
        </p:nvSpPr>
        <p:spPr>
          <a:xfrm>
            <a:off x="1974410" y="2369952"/>
            <a:ext cx="4589936" cy="923966"/>
          </a:xfrm>
          <a:prstGeom prst="foldedCorner">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000" dirty="0">
                <a:solidFill>
                  <a:schemeClr val="bg1"/>
                </a:solidFill>
              </a:rPr>
              <a:t>Piggyback</a:t>
            </a:r>
            <a:endPar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3321" y="3919037"/>
            <a:ext cx="495300" cy="43815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6457" y="3504832"/>
            <a:ext cx="714375" cy="1190625"/>
          </a:xfrm>
          <a:prstGeom prst="rect">
            <a:avLst/>
          </a:prstGeom>
        </p:spPr>
      </p:pic>
      <p:sp>
        <p:nvSpPr>
          <p:cNvPr id="19" name="Arrow: Pentagon 18">
            <a:hlinkClick r:id="rId7" action="ppaction://hlinksldjump"/>
          </p:cNvPr>
          <p:cNvSpPr/>
          <p:nvPr/>
        </p:nvSpPr>
        <p:spPr>
          <a:xfrm rot="586976" flipH="1">
            <a:off x="59618" y="4054193"/>
            <a:ext cx="2310938" cy="899514"/>
          </a:xfrm>
          <a:prstGeom prst="homePlat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panose="020B0502040204020203" pitchFamily="34" charset="0"/>
                <a:ea typeface="Tahoma" panose="020B0604030504040204" pitchFamily="34" charset="0"/>
                <a:cs typeface="Segoe UI" panose="020B0502040204020203" pitchFamily="34" charset="0"/>
              </a:rPr>
              <a:t>GO 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1.66667E-6 -3.7037E-6 L -1.66667E-6 -0.22476 " pathEditMode="relative" rAng="0" ptsTypes="AA">
                                      <p:cBhvr>
                                        <p:cTn id="21" dur="2000" fill="hold"/>
                                        <p:tgtEl>
                                          <p:spTgt spid="4"/>
                                        </p:tgtEl>
                                        <p:attrNameLst>
                                          <p:attrName>ppt_x</p:attrName>
                                          <p:attrName>ppt_y</p:attrName>
                                        </p:attrNameLst>
                                      </p:cBhvr>
                                      <p:rCtr x="0" y="-11250"/>
                                    </p:animMotion>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subTnLst>
                                    <p:audio>
                                      <p:cMediaNode>
                                        <p:cTn display="0" masterRel="sameClick">
                                          <p:stCondLst>
                                            <p:cond evt="begin" delay="0">
                                              <p:tn val="23"/>
                                            </p:cond>
                                          </p:stCondLst>
                                          <p:endCondLst>
                                            <p:cond evt="onStopAudio" delay="0">
                                              <p:tgtEl>
                                                <p:sldTgt/>
                                              </p:tgtEl>
                                            </p:cond>
                                          </p:endCondLst>
                                        </p:cTn>
                                        <p:tgtEl>
                                          <p:sndTgt r:embed="rId3" name="applause.wav"/>
                                        </p:tgtEl>
                                      </p:cMediaNode>
                                    </p:audio>
                                  </p:sub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2500"/>
                            </p:stCondLst>
                            <p:childTnLst>
                              <p:par>
                                <p:cTn id="33" presetID="32" presetClass="emph" presetSubtype="0" repeatCount="indefinite" fill="hold" grpId="1" nodeType="afterEffect">
                                  <p:stCondLst>
                                    <p:cond delay="0"/>
                                  </p:stCondLst>
                                  <p:childTnLst>
                                    <p:animRot by="120000">
                                      <p:cBhvr>
                                        <p:cTn id="34" dur="100" fill="hold">
                                          <p:stCondLst>
                                            <p:cond delay="0"/>
                                          </p:stCondLst>
                                        </p:cTn>
                                        <p:tgtEl>
                                          <p:spTgt spid="5"/>
                                        </p:tgtEl>
                                        <p:attrNameLst>
                                          <p:attrName>r</p:attrName>
                                        </p:attrNameLst>
                                      </p:cBhvr>
                                    </p:animRot>
                                    <p:animRot by="-240000">
                                      <p:cBhvr>
                                        <p:cTn id="35" dur="200" fill="hold">
                                          <p:stCondLst>
                                            <p:cond delay="200"/>
                                          </p:stCondLst>
                                        </p:cTn>
                                        <p:tgtEl>
                                          <p:spTgt spid="5"/>
                                        </p:tgtEl>
                                        <p:attrNameLst>
                                          <p:attrName>r</p:attrName>
                                        </p:attrNameLst>
                                      </p:cBhvr>
                                    </p:animRot>
                                    <p:animRot by="240000">
                                      <p:cBhvr>
                                        <p:cTn id="36" dur="200" fill="hold">
                                          <p:stCondLst>
                                            <p:cond delay="400"/>
                                          </p:stCondLst>
                                        </p:cTn>
                                        <p:tgtEl>
                                          <p:spTgt spid="5"/>
                                        </p:tgtEl>
                                        <p:attrNameLst>
                                          <p:attrName>r</p:attrName>
                                        </p:attrNameLst>
                                      </p:cBhvr>
                                    </p:animRot>
                                    <p:animRot by="-240000">
                                      <p:cBhvr>
                                        <p:cTn id="37" dur="200" fill="hold">
                                          <p:stCondLst>
                                            <p:cond delay="600"/>
                                          </p:stCondLst>
                                        </p:cTn>
                                        <p:tgtEl>
                                          <p:spTgt spid="5"/>
                                        </p:tgtEl>
                                        <p:attrNameLst>
                                          <p:attrName>r</p:attrName>
                                        </p:attrNameLst>
                                      </p:cBhvr>
                                    </p:animRot>
                                    <p:animRot by="120000">
                                      <p:cBhvr>
                                        <p:cTn id="38" dur="200" fill="hold">
                                          <p:stCondLst>
                                            <p:cond delay="800"/>
                                          </p:stCondLst>
                                        </p:cTn>
                                        <p:tgtEl>
                                          <p:spTgt spid="5"/>
                                        </p:tgtEl>
                                        <p:attrNameLst>
                                          <p:attrName>r</p:attrName>
                                        </p:attrNameLst>
                                      </p:cBhvr>
                                    </p:animRot>
                                  </p:childTnLst>
                                </p:cTn>
                              </p:par>
                            </p:childTnLst>
                          </p:cTn>
                        </p:par>
                      </p:childTnLst>
                    </p:cTn>
                  </p:par>
                </p:childTnLst>
              </p:cTn>
              <p:nextCondLst>
                <p:cond evt="onClick" delay="0">
                  <p:tgtEl>
                    <p:spTgt spid="4"/>
                  </p:tgtEl>
                </p:cond>
              </p:nextCondLst>
            </p:seq>
          </p:childTnLst>
        </p:cTn>
      </p:par>
    </p:tnLst>
    <p:bldLst>
      <p:bldP spid="5" grpId="0" animBg="1"/>
      <p:bldP spid="5" grpId="1"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rgbClr val="FF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51</a:t>
            </a:fld>
            <a:endParaRPr lang="en-GB"/>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950" y="3991329"/>
            <a:ext cx="2060627" cy="1383912"/>
          </a:xfrm>
          <a:prstGeom prst="rect">
            <a:avLst/>
          </a:prstGeom>
        </p:spPr>
      </p:pic>
      <p:sp>
        <p:nvSpPr>
          <p:cNvPr id="5" name="Rectangle: Folded Corner 4"/>
          <p:cNvSpPr/>
          <p:nvPr/>
        </p:nvSpPr>
        <p:spPr>
          <a:xfrm>
            <a:off x="6917388" y="3562831"/>
            <a:ext cx="1470660" cy="132801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You are given 3</a:t>
            </a:r>
            <a:r>
              <a:rPr kumimoji="0" lang="en-US" sz="1800" b="1" i="0" u="none" strike="noStrike" kern="1200" cap="none" spc="0" normalizeH="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points</a:t>
            </a: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p>
        </p:txBody>
      </p:sp>
      <p:sp>
        <p:nvSpPr>
          <p:cNvPr id="6" name="Rectangle: Folded Corner 5"/>
          <p:cNvSpPr/>
          <p:nvPr/>
        </p:nvSpPr>
        <p:spPr>
          <a:xfrm>
            <a:off x="508001" y="340662"/>
            <a:ext cx="8445084" cy="172720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rPr>
              <a:t>A ________ is a person who exploits computer hardware and software for their own purposes. </a:t>
            </a:r>
            <a:endParaRPr kumimoji="0" lang="en-US" sz="3200" b="0" i="0" u="none" strike="noStrike" kern="1200" cap="none" spc="0" normalizeH="0" baseline="0" noProof="0" dirty="0">
              <a:ln>
                <a:noFill/>
              </a:ln>
              <a:solidFill>
                <a:schemeClr val="accent1">
                  <a:lumMod val="50000"/>
                </a:scheme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Rectangle: Folded Corner 6"/>
          <p:cNvSpPr/>
          <p:nvPr/>
        </p:nvSpPr>
        <p:spPr>
          <a:xfrm>
            <a:off x="2540000" y="2121031"/>
            <a:ext cx="4064000" cy="901438"/>
          </a:xfrm>
          <a:prstGeom prst="foldedCorner">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bg1"/>
                </a:solidFill>
              </a:rPr>
              <a:t>Hacker</a:t>
            </a:r>
            <a:endParaRPr kumimoji="0" lang="en-US" sz="32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3321" y="3919037"/>
            <a:ext cx="495300" cy="43815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1340" y="3464631"/>
            <a:ext cx="714375" cy="1190625"/>
          </a:xfrm>
          <a:prstGeom prst="rect">
            <a:avLst/>
          </a:prstGeom>
        </p:spPr>
      </p:pic>
      <p:sp>
        <p:nvSpPr>
          <p:cNvPr id="3" name="Arrow: Pentagon 2">
            <a:hlinkClick r:id="rId7" action="ppaction://hlinksldjump"/>
          </p:cNvPr>
          <p:cNvSpPr/>
          <p:nvPr/>
        </p:nvSpPr>
        <p:spPr>
          <a:xfrm rot="586976" flipH="1">
            <a:off x="169444" y="4084750"/>
            <a:ext cx="2310938" cy="899514"/>
          </a:xfrm>
          <a:prstGeom prst="homePlat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GO 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1.66667E-6 -3.7037E-6 L -1.66667E-6 -0.22476 " pathEditMode="relative" rAng="0" ptsTypes="AA">
                                      <p:cBhvr>
                                        <p:cTn id="21" dur="2000" fill="hold"/>
                                        <p:tgtEl>
                                          <p:spTgt spid="4"/>
                                        </p:tgtEl>
                                        <p:attrNameLst>
                                          <p:attrName>ppt_x</p:attrName>
                                          <p:attrName>ppt_y</p:attrName>
                                        </p:attrNameLst>
                                      </p:cBhvr>
                                      <p:rCtr x="0" y="-11250"/>
                                    </p:animMotion>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subTnLst>
                                    <p:audio>
                                      <p:cMediaNode>
                                        <p:cTn display="0" masterRel="sameClick">
                                          <p:stCondLst>
                                            <p:cond evt="begin" delay="0">
                                              <p:tn val="23"/>
                                            </p:cond>
                                          </p:stCondLst>
                                          <p:endCondLst>
                                            <p:cond evt="onStopAudio" delay="0">
                                              <p:tgtEl>
                                                <p:sldTgt/>
                                              </p:tgtEl>
                                            </p:cond>
                                          </p:endCondLst>
                                        </p:cTn>
                                        <p:tgtEl>
                                          <p:sndTgt r:embed="rId3" name="applause.wav"/>
                                        </p:tgtEl>
                                      </p:cMediaNode>
                                    </p:audio>
                                  </p:sub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2500"/>
                            </p:stCondLst>
                            <p:childTnLst>
                              <p:par>
                                <p:cTn id="33" presetID="32" presetClass="emph" presetSubtype="0" repeatCount="indefinite" fill="hold" grpId="1" nodeType="afterEffect">
                                  <p:stCondLst>
                                    <p:cond delay="0"/>
                                  </p:stCondLst>
                                  <p:childTnLst>
                                    <p:animRot by="120000">
                                      <p:cBhvr>
                                        <p:cTn id="34" dur="100" fill="hold">
                                          <p:stCondLst>
                                            <p:cond delay="0"/>
                                          </p:stCondLst>
                                        </p:cTn>
                                        <p:tgtEl>
                                          <p:spTgt spid="5"/>
                                        </p:tgtEl>
                                        <p:attrNameLst>
                                          <p:attrName>r</p:attrName>
                                        </p:attrNameLst>
                                      </p:cBhvr>
                                    </p:animRot>
                                    <p:animRot by="-240000">
                                      <p:cBhvr>
                                        <p:cTn id="35" dur="200" fill="hold">
                                          <p:stCondLst>
                                            <p:cond delay="200"/>
                                          </p:stCondLst>
                                        </p:cTn>
                                        <p:tgtEl>
                                          <p:spTgt spid="5"/>
                                        </p:tgtEl>
                                        <p:attrNameLst>
                                          <p:attrName>r</p:attrName>
                                        </p:attrNameLst>
                                      </p:cBhvr>
                                    </p:animRot>
                                    <p:animRot by="240000">
                                      <p:cBhvr>
                                        <p:cTn id="36" dur="200" fill="hold">
                                          <p:stCondLst>
                                            <p:cond delay="400"/>
                                          </p:stCondLst>
                                        </p:cTn>
                                        <p:tgtEl>
                                          <p:spTgt spid="5"/>
                                        </p:tgtEl>
                                        <p:attrNameLst>
                                          <p:attrName>r</p:attrName>
                                        </p:attrNameLst>
                                      </p:cBhvr>
                                    </p:animRot>
                                    <p:animRot by="-240000">
                                      <p:cBhvr>
                                        <p:cTn id="37" dur="200" fill="hold">
                                          <p:stCondLst>
                                            <p:cond delay="600"/>
                                          </p:stCondLst>
                                        </p:cTn>
                                        <p:tgtEl>
                                          <p:spTgt spid="5"/>
                                        </p:tgtEl>
                                        <p:attrNameLst>
                                          <p:attrName>r</p:attrName>
                                        </p:attrNameLst>
                                      </p:cBhvr>
                                    </p:animRot>
                                    <p:animRot by="120000">
                                      <p:cBhvr>
                                        <p:cTn id="38" dur="200" fill="hold">
                                          <p:stCondLst>
                                            <p:cond delay="800"/>
                                          </p:stCondLst>
                                        </p:cTn>
                                        <p:tgtEl>
                                          <p:spTgt spid="5"/>
                                        </p:tgtEl>
                                        <p:attrNameLst>
                                          <p:attrName>r</p:attrName>
                                        </p:attrNameLst>
                                      </p:cBhvr>
                                    </p:animRot>
                                  </p:childTnLst>
                                </p:cTn>
                              </p:par>
                            </p:childTnLst>
                          </p:cTn>
                        </p:par>
                      </p:childTnLst>
                    </p:cTn>
                  </p:par>
                </p:childTnLst>
              </p:cTn>
              <p:nextCondLst>
                <p:cond evt="onClick" delay="0">
                  <p:tgtEl>
                    <p:spTgt spid="4"/>
                  </p:tgtEl>
                </p:cond>
              </p:nextCondLst>
            </p:seq>
          </p:childTnLst>
        </p:cTn>
      </p:par>
    </p:tnLst>
    <p:bldLst>
      <p:bldP spid="5" grpId="0" animBg="1"/>
      <p:bldP spid="5" grpId="1"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FF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52</a:t>
            </a:fld>
            <a:endParaRPr lang="en-GB"/>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373" y="3981695"/>
            <a:ext cx="2060627" cy="1383912"/>
          </a:xfrm>
          <a:prstGeom prst="rect">
            <a:avLst/>
          </a:prstGeom>
        </p:spPr>
      </p:pic>
      <p:sp>
        <p:nvSpPr>
          <p:cNvPr id="4" name="Rectangle: Folded Corner 3"/>
          <p:cNvSpPr/>
          <p:nvPr/>
        </p:nvSpPr>
        <p:spPr>
          <a:xfrm>
            <a:off x="7282811" y="3553197"/>
            <a:ext cx="1470660" cy="132801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You are given </a:t>
            </a:r>
            <a:r>
              <a:rPr lang="en-US" b="1"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point </a:t>
            </a:r>
          </a:p>
        </p:txBody>
      </p:sp>
      <p:sp>
        <p:nvSpPr>
          <p:cNvPr id="5" name="Rectangle: Folded Corner 4"/>
          <p:cNvSpPr/>
          <p:nvPr/>
        </p:nvSpPr>
        <p:spPr>
          <a:xfrm>
            <a:off x="508000" y="275771"/>
            <a:ext cx="8445084" cy="172720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200" dirty="0">
                <a:solidFill>
                  <a:schemeClr val="accent1">
                    <a:lumMod val="50000"/>
                  </a:schemeClr>
                </a:solidFill>
              </a:rPr>
              <a:t>A _________i</a:t>
            </a:r>
            <a:r>
              <a:rPr lang="en-US" sz="3200" dirty="0">
                <a:solidFill>
                  <a:schemeClr val="tx1"/>
                </a:solidFill>
              </a:rPr>
              <a:t>s</a:t>
            </a:r>
            <a:r>
              <a:rPr lang="en-US" sz="3200" dirty="0">
                <a:solidFill>
                  <a:srgbClr val="FF0000"/>
                </a:solidFill>
              </a:rPr>
              <a:t> </a:t>
            </a:r>
            <a:r>
              <a:rPr lang="en-US" sz="3200" dirty="0">
                <a:solidFill>
                  <a:schemeClr val="accent1">
                    <a:lumMod val="50000"/>
                  </a:schemeClr>
                </a:solidFill>
              </a:rPr>
              <a:t>an add-on to a computer virus that causes it to become a part of the host computer’s operating system.</a:t>
            </a:r>
            <a:endParaRPr lang="en-US" sz="3200" kern="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Folded Corner 5"/>
          <p:cNvSpPr/>
          <p:nvPr/>
        </p:nvSpPr>
        <p:spPr>
          <a:xfrm>
            <a:off x="2540000" y="2056014"/>
            <a:ext cx="4407452" cy="1031472"/>
          </a:xfrm>
          <a:prstGeom prst="foldedCorner">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000" dirty="0">
                <a:solidFill>
                  <a:schemeClr val="bg1"/>
                </a:solidFill>
              </a:rPr>
              <a:t>resident extension</a:t>
            </a:r>
            <a:endPar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763" y="3454997"/>
            <a:ext cx="714375" cy="1190625"/>
          </a:xfrm>
          <a:prstGeom prst="rect">
            <a:avLst/>
          </a:prstGeom>
        </p:spPr>
      </p:pic>
      <p:sp>
        <p:nvSpPr>
          <p:cNvPr id="10" name="Arrow: Pentagon 9">
            <a:hlinkClick r:id="rId6" action="ppaction://hlinksldjump"/>
          </p:cNvPr>
          <p:cNvSpPr/>
          <p:nvPr/>
        </p:nvSpPr>
        <p:spPr>
          <a:xfrm rot="586976" flipH="1">
            <a:off x="59618" y="4054193"/>
            <a:ext cx="2310938" cy="899514"/>
          </a:xfrm>
          <a:prstGeom prst="homePlat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GO 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1.66667E-6 -3.7037E-6 L -1.66667E-6 -0.22476 " pathEditMode="relative" rAng="0" ptsTypes="AA">
                                      <p:cBhvr>
                                        <p:cTn id="21" dur="2000" fill="hold"/>
                                        <p:tgtEl>
                                          <p:spTgt spid="3"/>
                                        </p:tgtEl>
                                        <p:attrNameLst>
                                          <p:attrName>ppt_x</p:attrName>
                                          <p:attrName>ppt_y</p:attrName>
                                        </p:attrNameLst>
                                      </p:cBhvr>
                                      <p:rCtr x="0" y="-11250"/>
                                    </p:animMotion>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subTnLst>
                                    <p:audio>
                                      <p:cMediaNode>
                                        <p:cTn display="0" masterRel="sameClick">
                                          <p:stCondLst>
                                            <p:cond evt="begin" delay="0">
                                              <p:tn val="23"/>
                                            </p:cond>
                                          </p:stCondLst>
                                          <p:endCondLst>
                                            <p:cond evt="onStopAudio" delay="0">
                                              <p:tgtEl>
                                                <p:sldTgt/>
                                              </p:tgtEl>
                                            </p:cond>
                                          </p:endCondLst>
                                        </p:cTn>
                                        <p:tgtEl>
                                          <p:sndTgt r:embed="rId3" name="applause.wav"/>
                                        </p:tgtEl>
                                      </p:cMediaNode>
                                    </p:audio>
                                  </p:sub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2500"/>
                            </p:stCondLst>
                            <p:childTnLst>
                              <p:par>
                                <p:cTn id="30" presetID="32" presetClass="emph" presetSubtype="0" repeatCount="indefinite" fill="hold" grpId="1" nodeType="afterEffect">
                                  <p:stCondLst>
                                    <p:cond delay="0"/>
                                  </p:stCondLst>
                                  <p:childTnLst>
                                    <p:animRot by="120000">
                                      <p:cBhvr>
                                        <p:cTn id="31" dur="100" fill="hold">
                                          <p:stCondLst>
                                            <p:cond delay="0"/>
                                          </p:stCondLst>
                                        </p:cTn>
                                        <p:tgtEl>
                                          <p:spTgt spid="4"/>
                                        </p:tgtEl>
                                        <p:attrNameLst>
                                          <p:attrName>r</p:attrName>
                                        </p:attrNameLst>
                                      </p:cBhvr>
                                    </p:animRot>
                                    <p:animRot by="-240000">
                                      <p:cBhvr>
                                        <p:cTn id="32" dur="200" fill="hold">
                                          <p:stCondLst>
                                            <p:cond delay="200"/>
                                          </p:stCondLst>
                                        </p:cTn>
                                        <p:tgtEl>
                                          <p:spTgt spid="4"/>
                                        </p:tgtEl>
                                        <p:attrNameLst>
                                          <p:attrName>r</p:attrName>
                                        </p:attrNameLst>
                                      </p:cBhvr>
                                    </p:animRot>
                                    <p:animRot by="240000">
                                      <p:cBhvr>
                                        <p:cTn id="33" dur="200" fill="hold">
                                          <p:stCondLst>
                                            <p:cond delay="400"/>
                                          </p:stCondLst>
                                        </p:cTn>
                                        <p:tgtEl>
                                          <p:spTgt spid="4"/>
                                        </p:tgtEl>
                                        <p:attrNameLst>
                                          <p:attrName>r</p:attrName>
                                        </p:attrNameLst>
                                      </p:cBhvr>
                                    </p:animRot>
                                    <p:animRot by="-240000">
                                      <p:cBhvr>
                                        <p:cTn id="34" dur="200" fill="hold">
                                          <p:stCondLst>
                                            <p:cond delay="600"/>
                                          </p:stCondLst>
                                        </p:cTn>
                                        <p:tgtEl>
                                          <p:spTgt spid="4"/>
                                        </p:tgtEl>
                                        <p:attrNameLst>
                                          <p:attrName>r</p:attrName>
                                        </p:attrNameLst>
                                      </p:cBhvr>
                                    </p:animRot>
                                    <p:animRot by="120000">
                                      <p:cBhvr>
                                        <p:cTn id="35" dur="200" fill="hold">
                                          <p:stCondLst>
                                            <p:cond delay="800"/>
                                          </p:stCondLst>
                                        </p:cTn>
                                        <p:tgtEl>
                                          <p:spTgt spid="4"/>
                                        </p:tgtEl>
                                        <p:attrNameLst>
                                          <p:attrName>r</p:attrName>
                                        </p:attrNameLst>
                                      </p:cBhvr>
                                    </p:animRot>
                                  </p:childTnLst>
                                </p:cTn>
                              </p:par>
                            </p:childTnLst>
                          </p:cTn>
                        </p:par>
                      </p:childTnLst>
                    </p:cTn>
                  </p:par>
                </p:childTnLst>
              </p:cTn>
              <p:nextCondLst>
                <p:cond evt="onClick" delay="0">
                  <p:tgtEl>
                    <p:spTgt spid="3"/>
                  </p:tgtEl>
                </p:cond>
              </p:nextCondLst>
            </p:seq>
          </p:childTnLst>
        </p:cTn>
      </p:par>
    </p:tnLst>
    <p:bldLst>
      <p:bldP spid="4" grpId="0" animBg="1"/>
      <p:bldP spid="4" grpId="1"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FF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53</a:t>
            </a:fld>
            <a:endParaRPr lang="en-GB"/>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373" y="3981695"/>
            <a:ext cx="2060627" cy="1383912"/>
          </a:xfrm>
          <a:prstGeom prst="rect">
            <a:avLst/>
          </a:prstGeom>
        </p:spPr>
      </p:pic>
      <p:sp>
        <p:nvSpPr>
          <p:cNvPr id="4" name="Rectangle: Folded Corner 3"/>
          <p:cNvSpPr/>
          <p:nvPr/>
        </p:nvSpPr>
        <p:spPr>
          <a:xfrm>
            <a:off x="7282811" y="3553197"/>
            <a:ext cx="1470660" cy="132801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You are </a:t>
            </a:r>
            <a:r>
              <a:rPr lang="en-US" sz="1800" b="1" kern="1200" dirty="0">
                <a:solidFill>
                  <a:prstClr val="black"/>
                </a:solidFill>
                <a:latin typeface="Tahoma" panose="020B0604030504040204" pitchFamily="34" charset="0"/>
                <a:ea typeface="Tahoma" panose="020B0604030504040204" pitchFamily="34" charset="0"/>
                <a:cs typeface="Tahoma" panose="020B0604030504040204" pitchFamily="34" charset="0"/>
              </a:rPr>
              <a:t>lost</a:t>
            </a: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1</a:t>
            </a:r>
            <a:r>
              <a:rPr kumimoji="0" lang="en-US" sz="1800" b="1" i="0" u="none" strike="noStrike" kern="1200" cap="none" spc="0" normalizeH="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800" b="1" kern="1200" dirty="0">
                <a:solidFill>
                  <a:prstClr val="black"/>
                </a:solidFill>
                <a:latin typeface="Tahoma" panose="020B0604030504040204" pitchFamily="34" charset="0"/>
                <a:ea typeface="Tahoma" panose="020B0604030504040204" pitchFamily="34" charset="0"/>
                <a:cs typeface="Tahoma" panose="020B0604030504040204" pitchFamily="34" charset="0"/>
              </a:rPr>
              <a:t>point</a:t>
            </a: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p>
        </p:txBody>
      </p:sp>
      <p:sp>
        <p:nvSpPr>
          <p:cNvPr id="5" name="Rectangle: Folded Corner 4"/>
          <p:cNvSpPr/>
          <p:nvPr/>
        </p:nvSpPr>
        <p:spPr>
          <a:xfrm>
            <a:off x="508001" y="275771"/>
            <a:ext cx="8151906" cy="172720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accent1">
                    <a:lumMod val="50000"/>
                  </a:schemeClr>
                </a:solidFill>
              </a:rPr>
              <a:t>An ________ is a computer virus that copies its code over and destroys the files of the original data.</a:t>
            </a:r>
          </a:p>
        </p:txBody>
      </p:sp>
      <p:sp>
        <p:nvSpPr>
          <p:cNvPr id="6" name="Rectangle: Folded Corner 5"/>
          <p:cNvSpPr/>
          <p:nvPr/>
        </p:nvSpPr>
        <p:spPr>
          <a:xfrm>
            <a:off x="2551954" y="2013064"/>
            <a:ext cx="4064000" cy="1127466"/>
          </a:xfrm>
          <a:prstGeom prst="foldedCorner">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000" dirty="0">
                <a:solidFill>
                  <a:schemeClr val="bg1"/>
                </a:solidFill>
              </a:rPr>
              <a:t>overwriting virus </a:t>
            </a:r>
            <a:endPar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763" y="3454997"/>
            <a:ext cx="714375" cy="1190625"/>
          </a:xfrm>
          <a:prstGeom prst="rect">
            <a:avLst/>
          </a:prstGeom>
        </p:spPr>
      </p:pic>
      <p:sp>
        <p:nvSpPr>
          <p:cNvPr id="10" name="Arrow: Pentagon 9">
            <a:hlinkClick r:id="rId6" action="ppaction://hlinksldjump"/>
          </p:cNvPr>
          <p:cNvSpPr/>
          <p:nvPr/>
        </p:nvSpPr>
        <p:spPr>
          <a:xfrm rot="586976" flipH="1">
            <a:off x="59618" y="4054193"/>
            <a:ext cx="2310938" cy="899514"/>
          </a:xfrm>
          <a:prstGeom prst="homePlat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GO 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1.66667E-6 -3.7037E-6 L -1.66667E-6 -0.22476 " pathEditMode="relative" rAng="0" ptsTypes="AA">
                                      <p:cBhvr>
                                        <p:cTn id="21" dur="2000" fill="hold"/>
                                        <p:tgtEl>
                                          <p:spTgt spid="3"/>
                                        </p:tgtEl>
                                        <p:attrNameLst>
                                          <p:attrName>ppt_x</p:attrName>
                                          <p:attrName>ppt_y</p:attrName>
                                        </p:attrNameLst>
                                      </p:cBhvr>
                                      <p:rCtr x="0" y="-11250"/>
                                    </p:animMotion>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subTnLst>
                                    <p:audio>
                                      <p:cMediaNode>
                                        <p:cTn display="0" masterRel="sameClick">
                                          <p:stCondLst>
                                            <p:cond evt="begin" delay="0">
                                              <p:tn val="23"/>
                                            </p:cond>
                                          </p:stCondLst>
                                          <p:endCondLst>
                                            <p:cond evt="onStopAudio" delay="0">
                                              <p:tgtEl>
                                                <p:sldTgt/>
                                              </p:tgtEl>
                                            </p:cond>
                                          </p:endCondLst>
                                        </p:cTn>
                                        <p:tgtEl>
                                          <p:sndTgt r:embed="rId3" name="applause.wav"/>
                                        </p:tgtEl>
                                      </p:cMediaNode>
                                    </p:audio>
                                  </p:sub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2500"/>
                            </p:stCondLst>
                            <p:childTnLst>
                              <p:par>
                                <p:cTn id="30" presetID="32" presetClass="emph" presetSubtype="0" repeatCount="indefinite" fill="hold" grpId="1" nodeType="afterEffect">
                                  <p:stCondLst>
                                    <p:cond delay="0"/>
                                  </p:stCondLst>
                                  <p:childTnLst>
                                    <p:animRot by="120000">
                                      <p:cBhvr>
                                        <p:cTn id="31" dur="100" fill="hold">
                                          <p:stCondLst>
                                            <p:cond delay="0"/>
                                          </p:stCondLst>
                                        </p:cTn>
                                        <p:tgtEl>
                                          <p:spTgt spid="4"/>
                                        </p:tgtEl>
                                        <p:attrNameLst>
                                          <p:attrName>r</p:attrName>
                                        </p:attrNameLst>
                                      </p:cBhvr>
                                    </p:animRot>
                                    <p:animRot by="-240000">
                                      <p:cBhvr>
                                        <p:cTn id="32" dur="200" fill="hold">
                                          <p:stCondLst>
                                            <p:cond delay="200"/>
                                          </p:stCondLst>
                                        </p:cTn>
                                        <p:tgtEl>
                                          <p:spTgt spid="4"/>
                                        </p:tgtEl>
                                        <p:attrNameLst>
                                          <p:attrName>r</p:attrName>
                                        </p:attrNameLst>
                                      </p:cBhvr>
                                    </p:animRot>
                                    <p:animRot by="240000">
                                      <p:cBhvr>
                                        <p:cTn id="33" dur="200" fill="hold">
                                          <p:stCondLst>
                                            <p:cond delay="400"/>
                                          </p:stCondLst>
                                        </p:cTn>
                                        <p:tgtEl>
                                          <p:spTgt spid="4"/>
                                        </p:tgtEl>
                                        <p:attrNameLst>
                                          <p:attrName>r</p:attrName>
                                        </p:attrNameLst>
                                      </p:cBhvr>
                                    </p:animRot>
                                    <p:animRot by="-240000">
                                      <p:cBhvr>
                                        <p:cTn id="34" dur="200" fill="hold">
                                          <p:stCondLst>
                                            <p:cond delay="600"/>
                                          </p:stCondLst>
                                        </p:cTn>
                                        <p:tgtEl>
                                          <p:spTgt spid="4"/>
                                        </p:tgtEl>
                                        <p:attrNameLst>
                                          <p:attrName>r</p:attrName>
                                        </p:attrNameLst>
                                      </p:cBhvr>
                                    </p:animRot>
                                    <p:animRot by="120000">
                                      <p:cBhvr>
                                        <p:cTn id="35" dur="200" fill="hold">
                                          <p:stCondLst>
                                            <p:cond delay="800"/>
                                          </p:stCondLst>
                                        </p:cTn>
                                        <p:tgtEl>
                                          <p:spTgt spid="4"/>
                                        </p:tgtEl>
                                        <p:attrNameLst>
                                          <p:attrName>r</p:attrName>
                                        </p:attrNameLst>
                                      </p:cBhvr>
                                    </p:animRot>
                                  </p:childTnLst>
                                </p:cTn>
                              </p:par>
                            </p:childTnLst>
                          </p:cTn>
                        </p:par>
                      </p:childTnLst>
                    </p:cTn>
                  </p:par>
                </p:childTnLst>
              </p:cTn>
              <p:nextCondLst>
                <p:cond evt="onClick" delay="0">
                  <p:tgtEl>
                    <p:spTgt spid="3"/>
                  </p:tgtEl>
                </p:cond>
              </p:nextCondLst>
            </p:seq>
          </p:childTnLst>
        </p:cTn>
      </p:par>
    </p:tnLst>
    <p:bldLst>
      <p:bldP spid="4" grpId="0" animBg="1"/>
      <p:bldP spid="4" grpId="1" animBg="1"/>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FF99FF"/>
            </a:gs>
            <a:gs pos="100000">
              <a:schemeClr val="bg1"/>
            </a:gs>
          </a:gsLst>
          <a:lin ang="2700000" scaled="1"/>
          <a:tileRect/>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373" y="3955541"/>
            <a:ext cx="2060627" cy="1383912"/>
          </a:xfrm>
          <a:prstGeom prst="rect">
            <a:avLst/>
          </a:prstGeom>
        </p:spPr>
      </p:pic>
      <p:sp>
        <p:nvSpPr>
          <p:cNvPr id="10" name="Rectangle: Folded Corner 9"/>
          <p:cNvSpPr/>
          <p:nvPr/>
        </p:nvSpPr>
        <p:spPr>
          <a:xfrm>
            <a:off x="7305673" y="3686830"/>
            <a:ext cx="1470660" cy="132801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You are lost 2 points</a:t>
            </a:r>
          </a:p>
        </p:txBody>
      </p:sp>
      <p:sp>
        <p:nvSpPr>
          <p:cNvPr id="11" name="Rectangle: Folded Corner 10"/>
          <p:cNvSpPr/>
          <p:nvPr/>
        </p:nvSpPr>
        <p:spPr>
          <a:xfrm>
            <a:off x="508000" y="275771"/>
            <a:ext cx="8178800" cy="172720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accent1">
                    <a:lumMod val="50000"/>
                  </a:schemeClr>
                </a:solidFill>
              </a:rPr>
              <a:t>An ________is a computer virus that attacks and often disables anti-virus software.</a:t>
            </a:r>
          </a:p>
        </p:txBody>
      </p:sp>
      <p:sp>
        <p:nvSpPr>
          <p:cNvPr id="12" name="Rectangle: Folded Corner 11"/>
          <p:cNvSpPr/>
          <p:nvPr/>
        </p:nvSpPr>
        <p:spPr>
          <a:xfrm>
            <a:off x="2365188" y="2013064"/>
            <a:ext cx="4413624" cy="1127466"/>
          </a:xfrm>
          <a:prstGeom prst="foldedCorner">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000" dirty="0">
                <a:solidFill>
                  <a:schemeClr val="bg1"/>
                </a:solidFill>
              </a:rPr>
              <a:t>anti-antivirus virus</a:t>
            </a:r>
            <a:endPar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9625" y="3588630"/>
            <a:ext cx="714375" cy="1190625"/>
          </a:xfrm>
          <a:prstGeom prst="rect">
            <a:avLst/>
          </a:prstGeom>
        </p:spPr>
      </p:pic>
      <p:sp>
        <p:nvSpPr>
          <p:cNvPr id="16" name="Arrow: Pentagon 15">
            <a:hlinkClick r:id="rId6" action="ppaction://hlinksldjump"/>
          </p:cNvPr>
          <p:cNvSpPr/>
          <p:nvPr/>
        </p:nvSpPr>
        <p:spPr>
          <a:xfrm rot="586976" flipH="1">
            <a:off x="59618" y="4054193"/>
            <a:ext cx="2310938" cy="899514"/>
          </a:xfrm>
          <a:prstGeom prst="homePlat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GO 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1.66667E-6 -3.7037E-6 L -1.66667E-6 -0.22476 " pathEditMode="relative" rAng="0" ptsTypes="AA">
                                      <p:cBhvr>
                                        <p:cTn id="21" dur="2000" fill="hold"/>
                                        <p:tgtEl>
                                          <p:spTgt spid="9"/>
                                        </p:tgtEl>
                                        <p:attrNameLst>
                                          <p:attrName>ppt_x</p:attrName>
                                          <p:attrName>ppt_y</p:attrName>
                                        </p:attrNameLst>
                                      </p:cBhvr>
                                      <p:rCtr x="0" y="-11250"/>
                                    </p:animMotion>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subTnLst>
                                    <p:audio>
                                      <p:cMediaNode>
                                        <p:cTn display="0" masterRel="sameClick">
                                          <p:stCondLst>
                                            <p:cond evt="begin" delay="0">
                                              <p:tn val="23"/>
                                            </p:cond>
                                          </p:stCondLst>
                                          <p:endCondLst>
                                            <p:cond evt="onStopAudio" delay="0">
                                              <p:tgtEl>
                                                <p:sldTgt/>
                                              </p:tgtEl>
                                            </p:cond>
                                          </p:endCondLst>
                                        </p:cTn>
                                        <p:tgtEl>
                                          <p:sndTgt r:embed="rId3" name="applause.wav"/>
                                        </p:tgtEl>
                                      </p:cMediaNode>
                                    </p:audio>
                                  </p:sub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500"/>
                            </p:stCondLst>
                            <p:childTnLst>
                              <p:par>
                                <p:cTn id="30" presetID="32" presetClass="emph" presetSubtype="0" repeatCount="indefinite" fill="hold" grpId="1" nodeType="afterEffect">
                                  <p:stCondLst>
                                    <p:cond delay="0"/>
                                  </p:stCondLst>
                                  <p:childTnLst>
                                    <p:animRot by="120000">
                                      <p:cBhvr>
                                        <p:cTn id="31" dur="100" fill="hold">
                                          <p:stCondLst>
                                            <p:cond delay="0"/>
                                          </p:stCondLst>
                                        </p:cTn>
                                        <p:tgtEl>
                                          <p:spTgt spid="10"/>
                                        </p:tgtEl>
                                        <p:attrNameLst>
                                          <p:attrName>r</p:attrName>
                                        </p:attrNameLst>
                                      </p:cBhvr>
                                    </p:animRot>
                                    <p:animRot by="-240000">
                                      <p:cBhvr>
                                        <p:cTn id="32" dur="200" fill="hold">
                                          <p:stCondLst>
                                            <p:cond delay="200"/>
                                          </p:stCondLst>
                                        </p:cTn>
                                        <p:tgtEl>
                                          <p:spTgt spid="10"/>
                                        </p:tgtEl>
                                        <p:attrNameLst>
                                          <p:attrName>r</p:attrName>
                                        </p:attrNameLst>
                                      </p:cBhvr>
                                    </p:animRot>
                                    <p:animRot by="240000">
                                      <p:cBhvr>
                                        <p:cTn id="33" dur="200" fill="hold">
                                          <p:stCondLst>
                                            <p:cond delay="400"/>
                                          </p:stCondLst>
                                        </p:cTn>
                                        <p:tgtEl>
                                          <p:spTgt spid="10"/>
                                        </p:tgtEl>
                                        <p:attrNameLst>
                                          <p:attrName>r</p:attrName>
                                        </p:attrNameLst>
                                      </p:cBhvr>
                                    </p:animRot>
                                    <p:animRot by="-240000">
                                      <p:cBhvr>
                                        <p:cTn id="34" dur="200" fill="hold">
                                          <p:stCondLst>
                                            <p:cond delay="600"/>
                                          </p:stCondLst>
                                        </p:cTn>
                                        <p:tgtEl>
                                          <p:spTgt spid="10"/>
                                        </p:tgtEl>
                                        <p:attrNameLst>
                                          <p:attrName>r</p:attrName>
                                        </p:attrNameLst>
                                      </p:cBhvr>
                                    </p:animRot>
                                    <p:animRot by="120000">
                                      <p:cBhvr>
                                        <p:cTn id="35" dur="200" fill="hold">
                                          <p:stCondLst>
                                            <p:cond delay="800"/>
                                          </p:stCondLst>
                                        </p:cTn>
                                        <p:tgtEl>
                                          <p:spTgt spid="10"/>
                                        </p:tgtEl>
                                        <p:attrNameLst>
                                          <p:attrName>r</p:attrName>
                                        </p:attrNameLst>
                                      </p:cBhvr>
                                    </p:animRot>
                                  </p:childTnLst>
                                </p:cTn>
                              </p:par>
                            </p:childTnLst>
                          </p:cTn>
                        </p:par>
                      </p:childTnLst>
                    </p:cTn>
                  </p:par>
                </p:childTnLst>
              </p:cTn>
              <p:nextCondLst>
                <p:cond evt="onClick" delay="0">
                  <p:tgtEl>
                    <p:spTgt spid="9"/>
                  </p:tgtEl>
                </p:cond>
              </p:nextCondLst>
            </p:seq>
          </p:childTnLst>
        </p:cTn>
      </p:par>
    </p:tnLst>
    <p:bldLst>
      <p:bldP spid="10" grpId="0" animBg="1"/>
      <p:bldP spid="10" grpId="1"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FF99FF"/>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55</a:t>
            </a:fld>
            <a:endParaRPr lang="en-GB"/>
          </a:p>
        </p:txBody>
      </p:sp>
      <p:sp>
        <p:nvSpPr>
          <p:cNvPr id="3" name="Rectangle: Folded Corner 2"/>
          <p:cNvSpPr/>
          <p:nvPr/>
        </p:nvSpPr>
        <p:spPr>
          <a:xfrm>
            <a:off x="508000" y="316183"/>
            <a:ext cx="8125012" cy="172720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rPr>
              <a:t>To _________a computer is to contaminate it with a computer virus.</a:t>
            </a:r>
            <a:endParaRPr kumimoji="0" lang="en-US" sz="3200" b="0" i="0" u="none" strike="noStrike" kern="1200" cap="none" spc="0" normalizeH="0" baseline="0" noProof="0" dirty="0">
              <a:ln>
                <a:noFill/>
              </a:ln>
              <a:solidFill>
                <a:schemeClr val="accent1">
                  <a:lumMod val="50000"/>
                </a:scheme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Rectangle: Folded Corner 3"/>
          <p:cNvSpPr/>
          <p:nvPr/>
        </p:nvSpPr>
        <p:spPr>
          <a:xfrm>
            <a:off x="2538506" y="2008017"/>
            <a:ext cx="4064000" cy="1127466"/>
          </a:xfrm>
          <a:prstGeom prst="foldedCorner">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000" dirty="0">
                <a:solidFill>
                  <a:schemeClr val="bg1"/>
                </a:solidFill>
              </a:rPr>
              <a:t>infect</a:t>
            </a:r>
            <a:endParaRPr kumimoji="0" lang="en-US" sz="40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910" y="4074914"/>
            <a:ext cx="2060627" cy="1383912"/>
          </a:xfrm>
          <a:prstGeom prst="rect">
            <a:avLst/>
          </a:prstGeom>
        </p:spPr>
      </p:pic>
      <p:sp>
        <p:nvSpPr>
          <p:cNvPr id="7" name="Rectangle: Folded Corner 6"/>
          <p:cNvSpPr/>
          <p:nvPr/>
        </p:nvSpPr>
        <p:spPr>
          <a:xfrm>
            <a:off x="7346348" y="3646416"/>
            <a:ext cx="1470660" cy="132801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Tahoma" panose="020B0604030504040204" pitchFamily="34" charset="0"/>
                <a:cs typeface="Segoe UI" panose="020B0502040204020203" pitchFamily="34" charset="0"/>
              </a:rPr>
              <a:t>You are given 2 </a:t>
            </a:r>
            <a:r>
              <a:rPr lang="en-US" sz="1800" b="1" dirty="0">
                <a:solidFill>
                  <a:srgbClr val="000000"/>
                </a:solidFill>
                <a:latin typeface="Segoe UI" panose="020B0502040204020203" pitchFamily="34" charset="0"/>
                <a:ea typeface="Tahoma" panose="020B0604030504040204" pitchFamily="34" charset="0"/>
                <a:cs typeface="Segoe UI" panose="020B0502040204020203" pitchFamily="34" charset="0"/>
              </a:rPr>
              <a:t>points</a:t>
            </a: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Tahoma" panose="020B0604030504040204" pitchFamily="34" charset="0"/>
                <a:cs typeface="Segoe UI" panose="020B0502040204020203" pitchFamily="34" charset="0"/>
              </a:rPr>
              <a:t> </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0300" y="3548216"/>
            <a:ext cx="714375" cy="1190625"/>
          </a:xfrm>
          <a:prstGeom prst="rect">
            <a:avLst/>
          </a:prstGeom>
        </p:spPr>
      </p:pic>
      <p:sp>
        <p:nvSpPr>
          <p:cNvPr id="10" name="Arrow: Pentagon 9">
            <a:hlinkClick r:id="rId6" action="ppaction://hlinksldjump"/>
          </p:cNvPr>
          <p:cNvSpPr/>
          <p:nvPr/>
        </p:nvSpPr>
        <p:spPr>
          <a:xfrm rot="586976" flipH="1">
            <a:off x="59618" y="4054193"/>
            <a:ext cx="2310938" cy="899514"/>
          </a:xfrm>
          <a:prstGeom prst="homePlat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GO 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1.66667E-6 -3.7037E-6 L -1.66667E-6 -0.22476 " pathEditMode="relative" rAng="0" ptsTypes="AA">
                                      <p:cBhvr>
                                        <p:cTn id="21" dur="2000" fill="hold"/>
                                        <p:tgtEl>
                                          <p:spTgt spid="6"/>
                                        </p:tgtEl>
                                        <p:attrNameLst>
                                          <p:attrName>ppt_x</p:attrName>
                                          <p:attrName>ppt_y</p:attrName>
                                        </p:attrNameLst>
                                      </p:cBhvr>
                                      <p:rCtr x="0" y="-11250"/>
                                    </p:animMotion>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subTnLst>
                                    <p:audio>
                                      <p:cMediaNode>
                                        <p:cTn display="0" masterRel="sameClick">
                                          <p:stCondLst>
                                            <p:cond evt="begin" delay="0">
                                              <p:tn val="23"/>
                                            </p:cond>
                                          </p:stCondLst>
                                          <p:endCondLst>
                                            <p:cond evt="onStopAudio" delay="0">
                                              <p:tgtEl>
                                                <p:sldTgt/>
                                              </p:tgtEl>
                                            </p:cond>
                                          </p:endCondLst>
                                        </p:cTn>
                                        <p:tgtEl>
                                          <p:sndTgt r:embed="rId3" name="applause.wav"/>
                                        </p:tgtEl>
                                      </p:cMediaNode>
                                    </p:audio>
                                  </p:sub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2500"/>
                            </p:stCondLst>
                            <p:childTnLst>
                              <p:par>
                                <p:cTn id="30" presetID="32" presetClass="emph" presetSubtype="0" repeatCount="indefinite" fill="hold" grpId="1" nodeType="afterEffect">
                                  <p:stCondLst>
                                    <p:cond delay="0"/>
                                  </p:stCondLst>
                                  <p:childTnLst>
                                    <p:animRot by="120000">
                                      <p:cBhvr>
                                        <p:cTn id="31" dur="100" fill="hold">
                                          <p:stCondLst>
                                            <p:cond delay="0"/>
                                          </p:stCondLst>
                                        </p:cTn>
                                        <p:tgtEl>
                                          <p:spTgt spid="7"/>
                                        </p:tgtEl>
                                        <p:attrNameLst>
                                          <p:attrName>r</p:attrName>
                                        </p:attrNameLst>
                                      </p:cBhvr>
                                    </p:animRot>
                                    <p:animRot by="-240000">
                                      <p:cBhvr>
                                        <p:cTn id="32" dur="200" fill="hold">
                                          <p:stCondLst>
                                            <p:cond delay="200"/>
                                          </p:stCondLst>
                                        </p:cTn>
                                        <p:tgtEl>
                                          <p:spTgt spid="7"/>
                                        </p:tgtEl>
                                        <p:attrNameLst>
                                          <p:attrName>r</p:attrName>
                                        </p:attrNameLst>
                                      </p:cBhvr>
                                    </p:animRot>
                                    <p:animRot by="240000">
                                      <p:cBhvr>
                                        <p:cTn id="33" dur="200" fill="hold">
                                          <p:stCondLst>
                                            <p:cond delay="400"/>
                                          </p:stCondLst>
                                        </p:cTn>
                                        <p:tgtEl>
                                          <p:spTgt spid="7"/>
                                        </p:tgtEl>
                                        <p:attrNameLst>
                                          <p:attrName>r</p:attrName>
                                        </p:attrNameLst>
                                      </p:cBhvr>
                                    </p:animRot>
                                    <p:animRot by="-240000">
                                      <p:cBhvr>
                                        <p:cTn id="34" dur="200" fill="hold">
                                          <p:stCondLst>
                                            <p:cond delay="600"/>
                                          </p:stCondLst>
                                        </p:cTn>
                                        <p:tgtEl>
                                          <p:spTgt spid="7"/>
                                        </p:tgtEl>
                                        <p:attrNameLst>
                                          <p:attrName>r</p:attrName>
                                        </p:attrNameLst>
                                      </p:cBhvr>
                                    </p:animRot>
                                    <p:animRot by="120000">
                                      <p:cBhvr>
                                        <p:cTn id="35" dur="200" fill="hold">
                                          <p:stCondLst>
                                            <p:cond delay="800"/>
                                          </p:stCondLst>
                                        </p:cTn>
                                        <p:tgtEl>
                                          <p:spTgt spid="7"/>
                                        </p:tgtEl>
                                        <p:attrNameLst>
                                          <p:attrName>r</p:attrName>
                                        </p:attrNameLst>
                                      </p:cBhvr>
                                    </p:animRot>
                                  </p:childTnLst>
                                </p:cTn>
                              </p:par>
                            </p:childTnLst>
                          </p:cTn>
                        </p:par>
                      </p:childTnLst>
                    </p:cTn>
                  </p:par>
                </p:childTnLst>
              </p:cTn>
              <p:nextCondLst>
                <p:cond evt="onClick" delay="0">
                  <p:tgtEl>
                    <p:spTgt spid="6"/>
                  </p:tgtEl>
                </p:cond>
              </p:nextCondLst>
            </p:seq>
          </p:childTnLst>
        </p:cTn>
      </p:par>
    </p:tnLst>
    <p:bldLst>
      <p:bldP spid="3" grpId="0" animBg="1"/>
      <p:bldP spid="4" grpId="0" animBg="1"/>
      <p:bldP spid="7" grpId="0" animBg="1"/>
      <p:bldP spid="7"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FF99FF"/>
            </a:gs>
            <a:gs pos="100000">
              <a:schemeClr val="bg1"/>
            </a:gs>
          </a:gsLst>
          <a:lin ang="2700000" scaled="1"/>
          <a:tileRect/>
        </a:gra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373" y="3883178"/>
            <a:ext cx="2060627" cy="1383912"/>
          </a:xfrm>
          <a:prstGeom prst="rect">
            <a:avLst/>
          </a:prstGeom>
        </p:spPr>
      </p:pic>
      <p:sp>
        <p:nvSpPr>
          <p:cNvPr id="16" name="Rectangle: Folded Corner 15"/>
          <p:cNvSpPr/>
          <p:nvPr/>
        </p:nvSpPr>
        <p:spPr>
          <a:xfrm>
            <a:off x="7282811" y="3454680"/>
            <a:ext cx="1470660" cy="1328012"/>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Tahoma" panose="020B0604030504040204" pitchFamily="34" charset="0"/>
                <a:cs typeface="Segoe UI" panose="020B0502040204020203" pitchFamily="34" charset="0"/>
              </a:rPr>
              <a:t>You are given 1 point </a:t>
            </a:r>
          </a:p>
        </p:txBody>
      </p:sp>
      <p:sp>
        <p:nvSpPr>
          <p:cNvPr id="17" name="Rectangle: Folded Corner 16"/>
          <p:cNvSpPr/>
          <p:nvPr/>
        </p:nvSpPr>
        <p:spPr>
          <a:xfrm>
            <a:off x="508000" y="253552"/>
            <a:ext cx="8044329" cy="1727200"/>
          </a:xfrm>
          <a:prstGeom prst="foldedCorner">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schemeClr val="accent1">
                    <a:lumMod val="50000"/>
                  </a:schemeClr>
                </a:solidFill>
              </a:rPr>
              <a:t>A __________is an add-on to a computer virus that causes it to become a part of the host computer’s operating system.</a:t>
            </a:r>
            <a:endParaRPr lang="en-US" sz="3200" kern="1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8" name="Rectangle: Folded Corner 17"/>
          <p:cNvSpPr/>
          <p:nvPr/>
        </p:nvSpPr>
        <p:spPr>
          <a:xfrm>
            <a:off x="2336799" y="2023454"/>
            <a:ext cx="4386729" cy="1096591"/>
          </a:xfrm>
          <a:prstGeom prst="foldedCorner">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4000" dirty="0">
                <a:solidFill>
                  <a:schemeClr val="bg1"/>
                </a:solidFill>
              </a:rPr>
              <a:t>resident extension</a:t>
            </a:r>
            <a:endParaRPr lang="en-US" sz="4000"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763" y="3356480"/>
            <a:ext cx="714375" cy="1190625"/>
          </a:xfrm>
          <a:prstGeom prst="rect">
            <a:avLst/>
          </a:prstGeom>
        </p:spPr>
      </p:pic>
      <p:sp>
        <p:nvSpPr>
          <p:cNvPr id="22" name="Arrow: Pentagon 21">
            <a:hlinkClick r:id="rId6" action="ppaction://hlinksldjump"/>
          </p:cNvPr>
          <p:cNvSpPr/>
          <p:nvPr/>
        </p:nvSpPr>
        <p:spPr>
          <a:xfrm rot="586976" flipH="1">
            <a:off x="59618" y="4054193"/>
            <a:ext cx="2310938" cy="899514"/>
          </a:xfrm>
          <a:prstGeom prst="homePlat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GO 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5"/>
                    </p:tgtEl>
                  </p:cond>
                </p:stCondLst>
                <p:endSync evt="end" delay="0">
                  <p:rtn val="all"/>
                </p:endSync>
                <p:childTnLst>
                  <p:par>
                    <p:cTn id="18" fill="hold">
                      <p:stCondLst>
                        <p:cond delay="0"/>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1.66667E-6 -3.7037E-6 L -1.66667E-6 -0.22476 " pathEditMode="relative" rAng="0" ptsTypes="AA">
                                      <p:cBhvr>
                                        <p:cTn id="21" dur="2000" fill="hold"/>
                                        <p:tgtEl>
                                          <p:spTgt spid="15"/>
                                        </p:tgtEl>
                                        <p:attrNameLst>
                                          <p:attrName>ppt_x</p:attrName>
                                          <p:attrName>ppt_y</p:attrName>
                                        </p:attrNameLst>
                                      </p:cBhvr>
                                      <p:rCtr x="0" y="-11250"/>
                                    </p:animMotion>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subTnLst>
                                    <p:audio>
                                      <p:cMediaNode>
                                        <p:cTn display="0" masterRel="sameClick">
                                          <p:stCondLst>
                                            <p:cond evt="begin" delay="0">
                                              <p:tn val="23"/>
                                            </p:cond>
                                          </p:stCondLst>
                                          <p:endCondLst>
                                            <p:cond evt="onStopAudio" delay="0">
                                              <p:tgtEl>
                                                <p:sldTgt/>
                                              </p:tgtEl>
                                            </p:cond>
                                          </p:endCondLst>
                                        </p:cTn>
                                        <p:tgtEl>
                                          <p:sndTgt r:embed="rId3" name="applause.wav"/>
                                        </p:tgtEl>
                                      </p:cMediaNode>
                                    </p:audio>
                                  </p:sub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500"/>
                            </p:stCondLst>
                            <p:childTnLst>
                              <p:par>
                                <p:cTn id="30" presetID="32" presetClass="emph" presetSubtype="0" repeatCount="indefinite" fill="hold" grpId="1" nodeType="afterEffect">
                                  <p:stCondLst>
                                    <p:cond delay="0"/>
                                  </p:stCondLst>
                                  <p:childTnLst>
                                    <p:animRot by="120000">
                                      <p:cBhvr>
                                        <p:cTn id="31" dur="100" fill="hold">
                                          <p:stCondLst>
                                            <p:cond delay="0"/>
                                          </p:stCondLst>
                                        </p:cTn>
                                        <p:tgtEl>
                                          <p:spTgt spid="16"/>
                                        </p:tgtEl>
                                        <p:attrNameLst>
                                          <p:attrName>r</p:attrName>
                                        </p:attrNameLst>
                                      </p:cBhvr>
                                    </p:animRot>
                                    <p:animRot by="-240000">
                                      <p:cBhvr>
                                        <p:cTn id="32" dur="200" fill="hold">
                                          <p:stCondLst>
                                            <p:cond delay="200"/>
                                          </p:stCondLst>
                                        </p:cTn>
                                        <p:tgtEl>
                                          <p:spTgt spid="16"/>
                                        </p:tgtEl>
                                        <p:attrNameLst>
                                          <p:attrName>r</p:attrName>
                                        </p:attrNameLst>
                                      </p:cBhvr>
                                    </p:animRot>
                                    <p:animRot by="240000">
                                      <p:cBhvr>
                                        <p:cTn id="33" dur="200" fill="hold">
                                          <p:stCondLst>
                                            <p:cond delay="400"/>
                                          </p:stCondLst>
                                        </p:cTn>
                                        <p:tgtEl>
                                          <p:spTgt spid="16"/>
                                        </p:tgtEl>
                                        <p:attrNameLst>
                                          <p:attrName>r</p:attrName>
                                        </p:attrNameLst>
                                      </p:cBhvr>
                                    </p:animRot>
                                    <p:animRot by="-240000">
                                      <p:cBhvr>
                                        <p:cTn id="34" dur="200" fill="hold">
                                          <p:stCondLst>
                                            <p:cond delay="600"/>
                                          </p:stCondLst>
                                        </p:cTn>
                                        <p:tgtEl>
                                          <p:spTgt spid="16"/>
                                        </p:tgtEl>
                                        <p:attrNameLst>
                                          <p:attrName>r</p:attrName>
                                        </p:attrNameLst>
                                      </p:cBhvr>
                                    </p:animRot>
                                    <p:animRot by="120000">
                                      <p:cBhvr>
                                        <p:cTn id="35" dur="200" fill="hold">
                                          <p:stCondLst>
                                            <p:cond delay="800"/>
                                          </p:stCondLst>
                                        </p:cTn>
                                        <p:tgtEl>
                                          <p:spTgt spid="16"/>
                                        </p:tgtEl>
                                        <p:attrNameLst>
                                          <p:attrName>r</p:attrName>
                                        </p:attrNameLst>
                                      </p:cBhvr>
                                    </p:animRot>
                                  </p:childTnLst>
                                </p:cTn>
                              </p:par>
                            </p:childTnLst>
                          </p:cTn>
                        </p:par>
                      </p:childTnLst>
                    </p:cTn>
                  </p:par>
                </p:childTnLst>
              </p:cTn>
              <p:nextCondLst>
                <p:cond evt="onClick" delay="0">
                  <p:tgtEl>
                    <p:spTgt spid="15"/>
                  </p:tgtEl>
                </p:cond>
              </p:nextCondLst>
            </p:seq>
          </p:childTnLst>
        </p:cTn>
      </p:par>
    </p:tnLst>
    <p:bldLst>
      <p:bldP spid="16" grpId="0" animBg="1"/>
      <p:bldP spid="16" grpId="1" animBg="1"/>
      <p:bldP spid="17" grpId="0" animBg="1"/>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57</a:t>
            </a:fld>
            <a:endParaRPr lang="en-GB"/>
          </a:p>
        </p:txBody>
      </p:sp>
      <p:pic>
        <p:nvPicPr>
          <p:cNvPr id="5122" name="Picture 2" descr="Biển treo cửa 2 mặt Welcome-Thankyou | Tiki.v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714750" cy="37147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ave yourself icon with a silhouette a man in a Vec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1" y="-20404"/>
            <a:ext cx="3714750" cy="40071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429251" y="3713661"/>
            <a:ext cx="3714749" cy="273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lumMod val="10000"/>
              </a:schemeClr>
            </a:gs>
            <a:gs pos="100000">
              <a:schemeClr val="bg1"/>
            </a:gs>
          </a:gsLst>
          <a:lin ang="2700000" scaled="1"/>
          <a:tileRect/>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62" y="3899815"/>
            <a:ext cx="990025" cy="99002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428625"/>
            <a:ext cx="5715000" cy="4286250"/>
          </a:xfrm>
          <a:prstGeom prst="rect">
            <a:avLst/>
          </a:prstGeom>
        </p:spPr>
      </p:pic>
      <p:sp>
        <p:nvSpPr>
          <p:cNvPr id="12" name="Snip Diagonal Corner Rectangle 11"/>
          <p:cNvSpPr/>
          <p:nvPr/>
        </p:nvSpPr>
        <p:spPr>
          <a:xfrm>
            <a:off x="1120165" y="846703"/>
            <a:ext cx="7031864" cy="1406363"/>
          </a:xfrm>
          <a:prstGeom prst="snip2DiagRect">
            <a:avLst>
              <a:gd name="adj1" fmla="val 0"/>
              <a:gd name="adj2" fmla="val 24222"/>
            </a:avLst>
          </a:prstGeom>
          <a:solidFill>
            <a:schemeClr val="tx2">
              <a:lumMod val="10000"/>
            </a:schemeClr>
          </a:solidFill>
          <a:ln w="38100">
            <a:solidFill>
              <a:schemeClr val="bg1"/>
            </a:solidFill>
          </a:ln>
          <a:effectLst>
            <a:outerShdw blurRad="50800" dist="5080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Segoe UI" panose="020B0502040204020203" pitchFamily="34" charset="0"/>
                <a:cs typeface="Segoe UI" panose="020B0502040204020203" pitchFamily="34" charset="0"/>
              </a:rPr>
              <a:t>Star 1 : To _______things is to bring from multiple places and make them available in one location.</a:t>
            </a:r>
          </a:p>
        </p:txBody>
      </p:sp>
      <p:sp>
        <p:nvSpPr>
          <p:cNvPr id="5" name="Rectangle 4"/>
          <p:cNvSpPr/>
          <p:nvPr/>
        </p:nvSpPr>
        <p:spPr>
          <a:xfrm>
            <a:off x="1652867" y="2876053"/>
            <a:ext cx="5966460" cy="1079807"/>
          </a:xfrm>
          <a:prstGeom prst="rect">
            <a:avLst/>
          </a:prstGeom>
          <a:solidFill>
            <a:srgbClr val="FF66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panose="020B0502040204020203" pitchFamily="34" charset="0"/>
                <a:cs typeface="Segoe UI" panose="020B0502040204020203" pitchFamily="34" charset="0"/>
              </a:rPr>
              <a:t>Centralize</a:t>
            </a:r>
            <a:endParaRPr lang="en-US" sz="2400" b="1"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40539" y="2260127"/>
            <a:ext cx="5062925" cy="623248"/>
          </a:xfrm>
          <a:prstGeom prst="rect">
            <a:avLst/>
          </a:prstGeom>
          <a:noFill/>
        </p:spPr>
        <p:txBody>
          <a:bodyPr wrap="none" lIns="68580" tIns="34290" rIns="68580" bIns="34290">
            <a:spAutoFit/>
          </a:bodyPr>
          <a:lstStyle/>
          <a:p>
            <a:pPr algn="ctr"/>
            <a:r>
              <a:rPr lang="en-US" sz="3600" b="1" dirty="0">
                <a:solidFill>
                  <a:srgbClr val="FF0000"/>
                </a:solidFill>
                <a:latin typeface="Segoe UI" panose="020B0502040204020203" pitchFamily="34" charset="0"/>
                <a:cs typeface="Segoe UI" panose="020B0502040204020203" pitchFamily="34" charset="0"/>
              </a:rPr>
              <a:t>You are given 2 points</a:t>
            </a:r>
          </a:p>
        </p:txBody>
      </p:sp>
      <p:sp>
        <p:nvSpPr>
          <p:cNvPr id="2" name="Pentagon 69">
            <a:hlinkClick r:id="rId5" action="ppaction://hlinksldjump"/>
          </p:cNvPr>
          <p:cNvSpPr/>
          <p:nvPr/>
        </p:nvSpPr>
        <p:spPr>
          <a:xfrm flipH="1">
            <a:off x="7510968" y="4476056"/>
            <a:ext cx="1405619" cy="489753"/>
          </a:xfrm>
          <a:prstGeom prst="homePlate">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latin typeface="Segoe UI" panose="020B0502040204020203" pitchFamily="34" charset="0"/>
                <a:cs typeface="Segoe UI" panose="020B0502040204020203" pitchFamily="34" charset="0"/>
              </a:rPr>
              <a:t>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23" presetClass="entr" presetSubtype="3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4*#ppt_w"/>
                                          </p:val>
                                        </p:tav>
                                        <p:tav tm="100000">
                                          <p:val>
                                            <p:strVal val="#ppt_w"/>
                                          </p:val>
                                        </p:tav>
                                      </p:tavLst>
                                    </p:anim>
                                    <p:anim calcmode="lin" valueType="num">
                                      <p:cBhvr>
                                        <p:cTn id="37" dur="500" fill="hold"/>
                                        <p:tgtEl>
                                          <p:spTgt spid="15"/>
                                        </p:tgtEl>
                                        <p:attrNameLst>
                                          <p:attrName>ppt_h</p:attrName>
                                        </p:attrNameLst>
                                      </p:cBhvr>
                                      <p:tavLst>
                                        <p:tav tm="0">
                                          <p:val>
                                            <p:strVal val="4*#ppt_h"/>
                                          </p:val>
                                        </p:tav>
                                        <p:tav tm="100000">
                                          <p:val>
                                            <p:strVal val="#ppt_h"/>
                                          </p:val>
                                        </p:tav>
                                      </p:tavLst>
                                    </p:anim>
                                  </p:childTnLst>
                                </p:cTn>
                              </p:par>
                              <p:par>
                                <p:cTn id="38" presetID="21" presetClass="emph" presetSubtype="0" repeatCount="indefinite" fill="hold" grpId="1" nodeType="withEffect">
                                  <p:stCondLst>
                                    <p:cond delay="0"/>
                                  </p:stCondLst>
                                  <p:childTnLst>
                                    <p:animClr clrSpc="hsl" dir="cw">
                                      <p:cBhvr override="childStyle">
                                        <p:cTn id="39" dur="500" fill="hold"/>
                                        <p:tgtEl>
                                          <p:spTgt spid="15"/>
                                        </p:tgtEl>
                                        <p:attrNameLst>
                                          <p:attrName>style.color</p:attrName>
                                        </p:attrNameLst>
                                      </p:cBhvr>
                                      <p:by>
                                        <p:hsl h="7200000" s="0" l="0"/>
                                      </p:by>
                                    </p:animClr>
                                    <p:animClr clrSpc="hsl" dir="cw">
                                      <p:cBhvr>
                                        <p:cTn id="40" dur="500" fill="hold"/>
                                        <p:tgtEl>
                                          <p:spTgt spid="15"/>
                                        </p:tgtEl>
                                        <p:attrNameLst>
                                          <p:attrName>fillcolor</p:attrName>
                                        </p:attrNameLst>
                                      </p:cBhvr>
                                      <p:by>
                                        <p:hsl h="7200000" s="0" l="0"/>
                                      </p:by>
                                    </p:animClr>
                                    <p:animClr clrSpc="hsl" dir="cw">
                                      <p:cBhvr>
                                        <p:cTn id="41" dur="500" fill="hold"/>
                                        <p:tgtEl>
                                          <p:spTgt spid="15"/>
                                        </p:tgtEl>
                                        <p:attrNameLst>
                                          <p:attrName>stroke.color</p:attrName>
                                        </p:attrNameLst>
                                      </p:cBhvr>
                                      <p:by>
                                        <p:hsl h="7200000" s="0" l="0"/>
                                      </p:by>
                                    </p:animClr>
                                    <p:set>
                                      <p:cBhvr>
                                        <p:cTn id="42" dur="500" fill="hold"/>
                                        <p:tgtEl>
                                          <p:spTgt spid="15"/>
                                        </p:tgtEl>
                                        <p:attrNameLst>
                                          <p:attrName>fill.type</p:attrName>
                                        </p:attrNameLst>
                                      </p:cBhvr>
                                      <p:to>
                                        <p:strVal val="solid"/>
                                      </p:to>
                                    </p:set>
                                  </p:childTnLst>
                                  <p:subTnLst>
                                    <p:audio>
                                      <p:cMediaNode>
                                        <p:cTn display="0" masterRel="sameClick">
                                          <p:stCondLst>
                                            <p:cond evt="begin" delay="0">
                                              <p:tn val="38"/>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17"/>
                  </p:tgtEl>
                </p:cond>
              </p:nextCondLst>
            </p:seq>
          </p:childTnLst>
        </p:cTn>
      </p:par>
    </p:tnLst>
    <p:bldLst>
      <p:bldP spid="12" grpId="0" animBg="1"/>
      <p:bldP spid="12" grpId="1" animBg="1"/>
      <p:bldP spid="5" grpId="0" animBg="1"/>
      <p:bldP spid="5" grpId="1" animBg="1"/>
      <p:bldP spid="15" grpId="0"/>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lumMod val="10000"/>
              </a:schemeClr>
            </a:gs>
            <a:gs pos="100000">
              <a:schemeClr val="bg1"/>
            </a:gs>
          </a:gsLst>
          <a:lin ang="2700000" scaled="1"/>
          <a:tileRect/>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62" y="3899815"/>
            <a:ext cx="990025" cy="99002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428625"/>
            <a:ext cx="5715000" cy="4286250"/>
          </a:xfrm>
          <a:prstGeom prst="rect">
            <a:avLst/>
          </a:prstGeom>
          <a:effectLst>
            <a:glow rad="127000">
              <a:schemeClr val="tx2">
                <a:lumMod val="10000"/>
              </a:schemeClr>
            </a:glow>
            <a:outerShdw sx="1000" sy="1000" algn="ctr" rotWithShape="0">
              <a:schemeClr val="bg1">
                <a:alpha val="0"/>
              </a:schemeClr>
            </a:outerShdw>
          </a:effectLst>
        </p:spPr>
      </p:pic>
      <p:sp>
        <p:nvSpPr>
          <p:cNvPr id="12" name="Snip Diagonal Corner Rectangle 11"/>
          <p:cNvSpPr/>
          <p:nvPr/>
        </p:nvSpPr>
        <p:spPr>
          <a:xfrm>
            <a:off x="1120165" y="846703"/>
            <a:ext cx="7031864" cy="1406363"/>
          </a:xfrm>
          <a:prstGeom prst="snip2DiagRect">
            <a:avLst>
              <a:gd name="adj1" fmla="val 0"/>
              <a:gd name="adj2" fmla="val 24222"/>
            </a:avLst>
          </a:prstGeom>
          <a:solidFill>
            <a:schemeClr val="tx2">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2400" b="1" kern="1200" dirty="0">
                <a:solidFill>
                  <a:schemeClr val="bg1"/>
                </a:solidFill>
                <a:latin typeface="Calibri" panose="020F0502020204030204"/>
              </a:rPr>
              <a:t>Star 2 :_______</a:t>
            </a:r>
            <a:r>
              <a:rPr lang="en-US" sz="2400" b="1" dirty="0">
                <a:solidFill>
                  <a:schemeClr val="bg1"/>
                </a:solidFill>
                <a:latin typeface="Calibri" panose="020F0502020204030204"/>
              </a:rPr>
              <a:t>is the practice of labeling things with difference colors in order to tell them apart.</a:t>
            </a:r>
            <a:endParaRPr lang="en-US" sz="2400" b="1" kern="1200" dirty="0">
              <a:solidFill>
                <a:schemeClr val="bg1"/>
              </a:solidFill>
              <a:latin typeface="Calibri" panose="020F0502020204030204"/>
            </a:endParaRPr>
          </a:p>
        </p:txBody>
      </p:sp>
      <p:sp>
        <p:nvSpPr>
          <p:cNvPr id="5" name="Rectangle 4"/>
          <p:cNvSpPr/>
          <p:nvPr/>
        </p:nvSpPr>
        <p:spPr>
          <a:xfrm>
            <a:off x="1652867" y="2876053"/>
            <a:ext cx="5966460" cy="1079807"/>
          </a:xfrm>
          <a:prstGeom prst="rect">
            <a:avLst/>
          </a:prstGeom>
          <a:solidFill>
            <a:srgbClr val="FF66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a:solidFill>
                  <a:schemeClr val="bg1"/>
                </a:solidFill>
              </a:rPr>
              <a:t>Color-coding</a:t>
            </a:r>
            <a:endParaRPr lang="en-US" sz="2400" b="1" dirty="0">
              <a:solidFill>
                <a:schemeClr val="bg1"/>
              </a:solidFill>
            </a:endParaRPr>
          </a:p>
        </p:txBody>
      </p:sp>
      <p:sp>
        <p:nvSpPr>
          <p:cNvPr id="15" name="Rectangle 14"/>
          <p:cNvSpPr/>
          <p:nvPr/>
        </p:nvSpPr>
        <p:spPr>
          <a:xfrm>
            <a:off x="2496431" y="2260127"/>
            <a:ext cx="4151136" cy="623248"/>
          </a:xfrm>
          <a:prstGeom prst="rect">
            <a:avLst/>
          </a:prstGeom>
          <a:noFill/>
        </p:spPr>
        <p:txBody>
          <a:bodyPr wrap="none" lIns="68580" tIns="34290" rIns="68580" bIns="34290">
            <a:spAutoFit/>
          </a:bodyPr>
          <a:lstStyle/>
          <a:p>
            <a:pPr algn="ctr" defTabSz="685800">
              <a:buClrTx/>
              <a:defRPr/>
            </a:pPr>
            <a:r>
              <a:rPr lang="en-US" sz="3600" b="1" kern="1200" dirty="0">
                <a:solidFill>
                  <a:srgbClr val="FF0000"/>
                </a:solidFill>
                <a:latin typeface="Calibri" panose="020F0502020204030204"/>
                <a:ea typeface="+mn-ea"/>
                <a:cs typeface="+mn-cs"/>
              </a:rPr>
              <a:t>You are given 1 point</a:t>
            </a:r>
          </a:p>
        </p:txBody>
      </p:sp>
      <p:sp>
        <p:nvSpPr>
          <p:cNvPr id="3" name="Pentagon 69">
            <a:hlinkClick r:id="rId5" action="ppaction://hlinksldjump"/>
          </p:cNvPr>
          <p:cNvSpPr/>
          <p:nvPr/>
        </p:nvSpPr>
        <p:spPr>
          <a:xfrm flipH="1">
            <a:off x="7510968" y="4476056"/>
            <a:ext cx="1405619" cy="489753"/>
          </a:xfrm>
          <a:prstGeom prst="homePlate">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latin typeface="Segoe UI" panose="020B0502040204020203" pitchFamily="34" charset="0"/>
                <a:cs typeface="Segoe UI" panose="020B0502040204020203" pitchFamily="34" charset="0"/>
              </a:rPr>
              <a:t>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23" presetClass="entr" presetSubtype="3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4*#ppt_w"/>
                                          </p:val>
                                        </p:tav>
                                        <p:tav tm="100000">
                                          <p:val>
                                            <p:strVal val="#ppt_w"/>
                                          </p:val>
                                        </p:tav>
                                      </p:tavLst>
                                    </p:anim>
                                    <p:anim calcmode="lin" valueType="num">
                                      <p:cBhvr>
                                        <p:cTn id="37" dur="500" fill="hold"/>
                                        <p:tgtEl>
                                          <p:spTgt spid="15"/>
                                        </p:tgtEl>
                                        <p:attrNameLst>
                                          <p:attrName>ppt_h</p:attrName>
                                        </p:attrNameLst>
                                      </p:cBhvr>
                                      <p:tavLst>
                                        <p:tav tm="0">
                                          <p:val>
                                            <p:strVal val="4*#ppt_h"/>
                                          </p:val>
                                        </p:tav>
                                        <p:tav tm="100000">
                                          <p:val>
                                            <p:strVal val="#ppt_h"/>
                                          </p:val>
                                        </p:tav>
                                      </p:tavLst>
                                    </p:anim>
                                  </p:childTnLst>
                                </p:cTn>
                              </p:par>
                              <p:par>
                                <p:cTn id="38" presetID="21" presetClass="emph" presetSubtype="0" repeatCount="indefinite" fill="hold" grpId="1" nodeType="withEffect">
                                  <p:stCondLst>
                                    <p:cond delay="0"/>
                                  </p:stCondLst>
                                  <p:childTnLst>
                                    <p:animClr clrSpc="hsl" dir="cw">
                                      <p:cBhvr override="childStyle">
                                        <p:cTn id="39" dur="500" fill="hold"/>
                                        <p:tgtEl>
                                          <p:spTgt spid="15"/>
                                        </p:tgtEl>
                                        <p:attrNameLst>
                                          <p:attrName>style.color</p:attrName>
                                        </p:attrNameLst>
                                      </p:cBhvr>
                                      <p:by>
                                        <p:hsl h="7200000" s="0" l="0"/>
                                      </p:by>
                                    </p:animClr>
                                    <p:animClr clrSpc="hsl" dir="cw">
                                      <p:cBhvr>
                                        <p:cTn id="40" dur="500" fill="hold"/>
                                        <p:tgtEl>
                                          <p:spTgt spid="15"/>
                                        </p:tgtEl>
                                        <p:attrNameLst>
                                          <p:attrName>fillcolor</p:attrName>
                                        </p:attrNameLst>
                                      </p:cBhvr>
                                      <p:by>
                                        <p:hsl h="7200000" s="0" l="0"/>
                                      </p:by>
                                    </p:animClr>
                                    <p:animClr clrSpc="hsl" dir="cw">
                                      <p:cBhvr>
                                        <p:cTn id="41" dur="500" fill="hold"/>
                                        <p:tgtEl>
                                          <p:spTgt spid="15"/>
                                        </p:tgtEl>
                                        <p:attrNameLst>
                                          <p:attrName>stroke.color</p:attrName>
                                        </p:attrNameLst>
                                      </p:cBhvr>
                                      <p:by>
                                        <p:hsl h="7200000" s="0" l="0"/>
                                      </p:by>
                                    </p:animClr>
                                    <p:set>
                                      <p:cBhvr>
                                        <p:cTn id="42" dur="500" fill="hold"/>
                                        <p:tgtEl>
                                          <p:spTgt spid="15"/>
                                        </p:tgtEl>
                                        <p:attrNameLst>
                                          <p:attrName>fill.type</p:attrName>
                                        </p:attrNameLst>
                                      </p:cBhvr>
                                      <p:to>
                                        <p:strVal val="solid"/>
                                      </p:to>
                                    </p:set>
                                  </p:childTnLst>
                                  <p:subTnLst>
                                    <p:audio>
                                      <p:cMediaNode>
                                        <p:cTn display="0" masterRel="sameClick">
                                          <p:stCondLst>
                                            <p:cond evt="begin" delay="0">
                                              <p:tn val="38"/>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17"/>
                  </p:tgtEl>
                </p:cond>
              </p:nextCondLst>
            </p:seq>
          </p:childTnLst>
        </p:cTn>
      </p:par>
    </p:tnLst>
    <p:bldLst>
      <p:bldP spid="12" grpId="0" animBg="1"/>
      <p:bldP spid="12" grpId="1" animBg="1"/>
      <p:bldP spid="5" grpId="0" animBg="1"/>
      <p:bldP spid="5" grpId="1" animBg="1"/>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tx2">
                <a:lumMod val="10000"/>
              </a:schemeClr>
            </a:gs>
          </a:gsLst>
          <a:lin ang="2700000" scaled="1"/>
          <a:tileRect/>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62" y="3899815"/>
            <a:ext cx="990025" cy="99002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428625"/>
            <a:ext cx="5715000" cy="4286250"/>
          </a:xfrm>
          <a:prstGeom prst="rect">
            <a:avLst/>
          </a:prstGeom>
        </p:spPr>
      </p:pic>
      <p:sp>
        <p:nvSpPr>
          <p:cNvPr id="12" name="Snip Diagonal Corner Rectangle 11"/>
          <p:cNvSpPr/>
          <p:nvPr/>
        </p:nvSpPr>
        <p:spPr>
          <a:xfrm>
            <a:off x="1120165" y="846703"/>
            <a:ext cx="7031864" cy="1406363"/>
          </a:xfrm>
          <a:prstGeom prst="snip2DiagRect">
            <a:avLst>
              <a:gd name="adj1" fmla="val 0"/>
              <a:gd name="adj2" fmla="val 24222"/>
            </a:avLst>
          </a:prstGeom>
          <a:solidFill>
            <a:schemeClr val="tx2">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2400" b="1" kern="1200" dirty="0">
                <a:solidFill>
                  <a:schemeClr val="bg1"/>
                </a:solidFill>
                <a:latin typeface="Segoe UI" panose="020B0502040204020203" pitchFamily="34" charset="0"/>
                <a:cs typeface="Segoe UI" panose="020B0502040204020203" pitchFamily="34" charset="0"/>
              </a:rPr>
              <a:t>Star 3 : </a:t>
            </a:r>
            <a:r>
              <a:rPr lang="en-US" sz="2400" b="1" dirty="0">
                <a:solidFill>
                  <a:schemeClr val="bg1"/>
                </a:solidFill>
                <a:latin typeface="Segoe UI" panose="020B0502040204020203" pitchFamily="34" charset="0"/>
                <a:cs typeface="Segoe UI" panose="020B0502040204020203" pitchFamily="34" charset="0"/>
              </a:rPr>
              <a:t>T</a:t>
            </a:r>
            <a:r>
              <a:rPr lang="en-US" sz="2400" b="1" kern="1200" dirty="0">
                <a:solidFill>
                  <a:schemeClr val="bg1"/>
                </a:solidFill>
                <a:latin typeface="Segoe UI" panose="020B0502040204020203" pitchFamily="34" charset="0"/>
                <a:cs typeface="Segoe UI" panose="020B0502040204020203" pitchFamily="34" charset="0"/>
              </a:rPr>
              <a:t>o_______</a:t>
            </a:r>
            <a:r>
              <a:rPr lang="en-US" sz="2400" b="1" dirty="0">
                <a:solidFill>
                  <a:schemeClr val="bg1"/>
                </a:solidFill>
                <a:latin typeface="Segoe UI" panose="020B0502040204020203" pitchFamily="34" charset="0"/>
                <a:cs typeface="Segoe UI" panose="020B0502040204020203" pitchFamily="34" charset="0"/>
              </a:rPr>
              <a:t>is to work  at a location away from a main office by using technology.</a:t>
            </a:r>
            <a:endParaRPr lang="en-US" sz="2400" b="1" kern="1200" dirty="0">
              <a:solidFill>
                <a:schemeClr val="bg1"/>
              </a:solidFill>
              <a:latin typeface="Segoe UI" panose="020B0502040204020203" pitchFamily="34" charset="0"/>
              <a:cs typeface="Segoe UI" panose="020B0502040204020203" pitchFamily="34" charset="0"/>
            </a:endParaRPr>
          </a:p>
        </p:txBody>
      </p:sp>
      <p:sp>
        <p:nvSpPr>
          <p:cNvPr id="5" name="Rectangle 4"/>
          <p:cNvSpPr/>
          <p:nvPr/>
        </p:nvSpPr>
        <p:spPr>
          <a:xfrm>
            <a:off x="1652867" y="2876053"/>
            <a:ext cx="5966460" cy="1079807"/>
          </a:xfrm>
          <a:prstGeom prst="rect">
            <a:avLst/>
          </a:prstGeom>
          <a:solidFill>
            <a:srgbClr val="FF66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2800" b="1" dirty="0">
                <a:solidFill>
                  <a:schemeClr val="bg1"/>
                </a:solidFill>
                <a:latin typeface="Segoe UI" panose="020B0502040204020203" pitchFamily="34" charset="0"/>
                <a:cs typeface="Segoe UI" panose="020B0502040204020203" pitchFamily="34" charset="0"/>
              </a:rPr>
              <a:t>telecommute</a:t>
            </a:r>
            <a:endParaRPr lang="en-US" sz="2400" b="1" kern="12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98888" y="2260127"/>
            <a:ext cx="4946226" cy="623248"/>
          </a:xfrm>
          <a:prstGeom prst="rect">
            <a:avLst/>
          </a:prstGeom>
          <a:noFill/>
        </p:spPr>
        <p:txBody>
          <a:bodyPr wrap="none" lIns="68580" tIns="34290" rIns="68580" bIns="34290">
            <a:spAutoFit/>
          </a:bodyPr>
          <a:lstStyle/>
          <a:p>
            <a:pPr algn="ctr" defTabSz="685800">
              <a:buClrTx/>
              <a:defRPr/>
            </a:pPr>
            <a:r>
              <a:rPr lang="en-US" sz="3600" b="1" kern="1200" dirty="0">
                <a:solidFill>
                  <a:srgbClr val="FF0000"/>
                </a:solidFill>
                <a:latin typeface="Segoe UI" panose="020B0502040204020203" pitchFamily="34" charset="0"/>
                <a:ea typeface="+mn-ea"/>
                <a:cs typeface="Segoe UI" panose="020B0502040204020203" pitchFamily="34" charset="0"/>
              </a:rPr>
              <a:t>You are given 2 </a:t>
            </a:r>
            <a:r>
              <a:rPr lang="en-US" sz="3600" b="1" kern="1200" dirty="0">
                <a:solidFill>
                  <a:srgbClr val="FF0000"/>
                </a:solidFill>
                <a:latin typeface="Segoe UI" panose="020B0502040204020203" pitchFamily="34" charset="0"/>
                <a:cs typeface="Segoe UI" panose="020B0502040204020203" pitchFamily="34" charset="0"/>
              </a:rPr>
              <a:t>points</a:t>
            </a:r>
            <a:endParaRPr lang="en-US" sz="3600" b="1" kern="1200" dirty="0">
              <a:solidFill>
                <a:srgbClr val="FF0000"/>
              </a:solidFill>
              <a:latin typeface="Segoe UI" panose="020B0502040204020203" pitchFamily="34" charset="0"/>
              <a:ea typeface="+mn-ea"/>
              <a:cs typeface="Segoe UI" panose="020B0502040204020203" pitchFamily="34" charset="0"/>
            </a:endParaRPr>
          </a:p>
        </p:txBody>
      </p:sp>
      <p:sp>
        <p:nvSpPr>
          <p:cNvPr id="3" name="Pentagon 69">
            <a:hlinkClick r:id="rId5" action="ppaction://hlinksldjump"/>
          </p:cNvPr>
          <p:cNvSpPr/>
          <p:nvPr/>
        </p:nvSpPr>
        <p:spPr>
          <a:xfrm flipH="1">
            <a:off x="7510968" y="4476056"/>
            <a:ext cx="1405619" cy="489753"/>
          </a:xfrm>
          <a:prstGeom prst="homePlate">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latin typeface="Segoe UI" panose="020B0502040204020203" pitchFamily="34" charset="0"/>
                <a:cs typeface="Segoe UI" panose="020B0502040204020203" pitchFamily="34" charset="0"/>
              </a:rPr>
              <a:t>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23" presetClass="entr" presetSubtype="3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4*#ppt_w"/>
                                          </p:val>
                                        </p:tav>
                                        <p:tav tm="100000">
                                          <p:val>
                                            <p:strVal val="#ppt_w"/>
                                          </p:val>
                                        </p:tav>
                                      </p:tavLst>
                                    </p:anim>
                                    <p:anim calcmode="lin" valueType="num">
                                      <p:cBhvr>
                                        <p:cTn id="37" dur="500" fill="hold"/>
                                        <p:tgtEl>
                                          <p:spTgt spid="15"/>
                                        </p:tgtEl>
                                        <p:attrNameLst>
                                          <p:attrName>ppt_h</p:attrName>
                                        </p:attrNameLst>
                                      </p:cBhvr>
                                      <p:tavLst>
                                        <p:tav tm="0">
                                          <p:val>
                                            <p:strVal val="4*#ppt_h"/>
                                          </p:val>
                                        </p:tav>
                                        <p:tav tm="100000">
                                          <p:val>
                                            <p:strVal val="#ppt_h"/>
                                          </p:val>
                                        </p:tav>
                                      </p:tavLst>
                                    </p:anim>
                                  </p:childTnLst>
                                </p:cTn>
                              </p:par>
                              <p:par>
                                <p:cTn id="38" presetID="21" presetClass="emph" presetSubtype="0" repeatCount="indefinite" fill="hold" grpId="1" nodeType="withEffect">
                                  <p:stCondLst>
                                    <p:cond delay="0"/>
                                  </p:stCondLst>
                                  <p:childTnLst>
                                    <p:animClr clrSpc="hsl" dir="cw">
                                      <p:cBhvr override="childStyle">
                                        <p:cTn id="39" dur="500" fill="hold"/>
                                        <p:tgtEl>
                                          <p:spTgt spid="15"/>
                                        </p:tgtEl>
                                        <p:attrNameLst>
                                          <p:attrName>style.color</p:attrName>
                                        </p:attrNameLst>
                                      </p:cBhvr>
                                      <p:by>
                                        <p:hsl h="7200000" s="0" l="0"/>
                                      </p:by>
                                    </p:animClr>
                                    <p:animClr clrSpc="hsl" dir="cw">
                                      <p:cBhvr>
                                        <p:cTn id="40" dur="500" fill="hold"/>
                                        <p:tgtEl>
                                          <p:spTgt spid="15"/>
                                        </p:tgtEl>
                                        <p:attrNameLst>
                                          <p:attrName>fillcolor</p:attrName>
                                        </p:attrNameLst>
                                      </p:cBhvr>
                                      <p:by>
                                        <p:hsl h="7200000" s="0" l="0"/>
                                      </p:by>
                                    </p:animClr>
                                    <p:animClr clrSpc="hsl" dir="cw">
                                      <p:cBhvr>
                                        <p:cTn id="41" dur="500" fill="hold"/>
                                        <p:tgtEl>
                                          <p:spTgt spid="15"/>
                                        </p:tgtEl>
                                        <p:attrNameLst>
                                          <p:attrName>stroke.color</p:attrName>
                                        </p:attrNameLst>
                                      </p:cBhvr>
                                      <p:by>
                                        <p:hsl h="7200000" s="0" l="0"/>
                                      </p:by>
                                    </p:animClr>
                                    <p:set>
                                      <p:cBhvr>
                                        <p:cTn id="42" dur="500" fill="hold"/>
                                        <p:tgtEl>
                                          <p:spTgt spid="15"/>
                                        </p:tgtEl>
                                        <p:attrNameLst>
                                          <p:attrName>fill.type</p:attrName>
                                        </p:attrNameLst>
                                      </p:cBhvr>
                                      <p:to>
                                        <p:strVal val="solid"/>
                                      </p:to>
                                    </p:set>
                                  </p:childTnLst>
                                  <p:subTnLst>
                                    <p:audio>
                                      <p:cMediaNode>
                                        <p:cTn display="0" masterRel="sameClick">
                                          <p:stCondLst>
                                            <p:cond evt="begin" delay="0">
                                              <p:tn val="38"/>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17"/>
                  </p:tgtEl>
                </p:cond>
              </p:nextCondLst>
            </p:seq>
          </p:childTnLst>
        </p:cTn>
      </p:par>
    </p:tnLst>
    <p:bldLst>
      <p:bldP spid="12" grpId="0" animBg="1"/>
      <p:bldP spid="12" grpId="1" animBg="1"/>
      <p:bldP spid="5" grpId="0" animBg="1"/>
      <p:bldP spid="5" grpId="1" animBg="1"/>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tx2">
                <a:lumMod val="10000"/>
              </a:schemeClr>
            </a:gs>
          </a:gsLst>
          <a:lin ang="2700000" scaled="1"/>
          <a:tileRect/>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62" y="3899815"/>
            <a:ext cx="990025" cy="99002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428625"/>
            <a:ext cx="5715000" cy="4286250"/>
          </a:xfrm>
          <a:prstGeom prst="rect">
            <a:avLst/>
          </a:prstGeom>
        </p:spPr>
      </p:pic>
      <p:sp>
        <p:nvSpPr>
          <p:cNvPr id="12" name="Snip Diagonal Corner Rectangle 11"/>
          <p:cNvSpPr/>
          <p:nvPr/>
        </p:nvSpPr>
        <p:spPr>
          <a:xfrm>
            <a:off x="1120165" y="846703"/>
            <a:ext cx="7031864" cy="1406363"/>
          </a:xfrm>
          <a:prstGeom prst="snip2DiagRect">
            <a:avLst>
              <a:gd name="adj1" fmla="val 0"/>
              <a:gd name="adj2" fmla="val 24222"/>
            </a:avLst>
          </a:prstGeom>
          <a:solidFill>
            <a:schemeClr val="tx2">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2400" b="1" kern="1200" dirty="0">
                <a:solidFill>
                  <a:schemeClr val="bg1"/>
                </a:solidFill>
                <a:latin typeface="Segoe UI" panose="020B0502040204020203" pitchFamily="34" charset="0"/>
                <a:cs typeface="Segoe UI" panose="020B0502040204020203" pitchFamily="34" charset="0"/>
              </a:rPr>
              <a:t>Star 4 : _______</a:t>
            </a:r>
            <a:r>
              <a:rPr lang="en-US" sz="2400" b="1" dirty="0">
                <a:solidFill>
                  <a:schemeClr val="bg1"/>
                </a:solidFill>
                <a:latin typeface="Segoe UI" panose="020B0502040204020203" pitchFamily="34" charset="0"/>
                <a:cs typeface="Segoe UI" panose="020B0502040204020203" pitchFamily="34" charset="0"/>
              </a:rPr>
              <a:t>is a program offered by the company 37 signals that organizes projects and can be accessed by multiple users simultaneously.</a:t>
            </a:r>
            <a:endParaRPr lang="en-US" sz="2400" b="1" kern="1200" dirty="0">
              <a:solidFill>
                <a:schemeClr val="bg1"/>
              </a:solidFill>
              <a:latin typeface="Segoe UI" panose="020B0502040204020203" pitchFamily="34" charset="0"/>
              <a:cs typeface="Segoe UI" panose="020B0502040204020203" pitchFamily="34" charset="0"/>
            </a:endParaRPr>
          </a:p>
        </p:txBody>
      </p:sp>
      <p:sp>
        <p:nvSpPr>
          <p:cNvPr id="5" name="Rectangle 4"/>
          <p:cNvSpPr/>
          <p:nvPr/>
        </p:nvSpPr>
        <p:spPr>
          <a:xfrm>
            <a:off x="1652867" y="2876053"/>
            <a:ext cx="5966460" cy="1079807"/>
          </a:xfrm>
          <a:prstGeom prst="rect">
            <a:avLst/>
          </a:prstGeom>
          <a:solidFill>
            <a:srgbClr val="FF66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schemeClr val="bg1"/>
                </a:solidFill>
                <a:latin typeface="Segoe UI" panose="020B0502040204020203" pitchFamily="34" charset="0"/>
                <a:cs typeface="Segoe UI" panose="020B0502040204020203" pitchFamily="34" charset="0"/>
              </a:rPr>
              <a:t>Basecamp</a:t>
            </a:r>
            <a:endParaRPr lang="en-US" sz="2400" b="1"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200678" y="2260127"/>
            <a:ext cx="4742645" cy="623248"/>
          </a:xfrm>
          <a:prstGeom prst="rect">
            <a:avLst/>
          </a:prstGeom>
          <a:noFill/>
        </p:spPr>
        <p:txBody>
          <a:bodyPr wrap="none" lIns="68580" tIns="34290" rIns="68580" bIns="34290">
            <a:spAutoFit/>
          </a:bodyPr>
          <a:lstStyle/>
          <a:p>
            <a:pPr algn="ctr" defTabSz="685800">
              <a:buClrTx/>
              <a:defRPr/>
            </a:pPr>
            <a:r>
              <a:rPr lang="en-US" sz="3600" b="1" kern="1200" dirty="0">
                <a:solidFill>
                  <a:srgbClr val="FF0000"/>
                </a:solidFill>
                <a:latin typeface="Segoe UI" panose="020B0502040204020203" pitchFamily="34" charset="0"/>
                <a:ea typeface="+mn-ea"/>
                <a:cs typeface="Segoe UI" panose="020B0502040204020203" pitchFamily="34" charset="0"/>
              </a:rPr>
              <a:t>You are given 1 point</a:t>
            </a:r>
          </a:p>
        </p:txBody>
      </p:sp>
      <p:sp>
        <p:nvSpPr>
          <p:cNvPr id="3" name="Pentagon 69">
            <a:hlinkClick r:id="rId5" action="ppaction://hlinksldjump"/>
          </p:cNvPr>
          <p:cNvSpPr/>
          <p:nvPr/>
        </p:nvSpPr>
        <p:spPr>
          <a:xfrm flipH="1">
            <a:off x="7510968" y="4476056"/>
            <a:ext cx="1405619" cy="489753"/>
          </a:xfrm>
          <a:prstGeom prst="homePlate">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latin typeface="Segoe UI" panose="020B0502040204020203" pitchFamily="34" charset="0"/>
                <a:cs typeface="Segoe UI" panose="020B0502040204020203" pitchFamily="34" charset="0"/>
              </a:rPr>
              <a:t>Home</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23" presetClass="entr" presetSubtype="3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strVal val="4*#ppt_w"/>
                                          </p:val>
                                        </p:tav>
                                        <p:tav tm="100000">
                                          <p:val>
                                            <p:strVal val="#ppt_w"/>
                                          </p:val>
                                        </p:tav>
                                      </p:tavLst>
                                    </p:anim>
                                    <p:anim calcmode="lin" valueType="num">
                                      <p:cBhvr>
                                        <p:cTn id="37" dur="500" fill="hold"/>
                                        <p:tgtEl>
                                          <p:spTgt spid="15"/>
                                        </p:tgtEl>
                                        <p:attrNameLst>
                                          <p:attrName>ppt_h</p:attrName>
                                        </p:attrNameLst>
                                      </p:cBhvr>
                                      <p:tavLst>
                                        <p:tav tm="0">
                                          <p:val>
                                            <p:strVal val="4*#ppt_h"/>
                                          </p:val>
                                        </p:tav>
                                        <p:tav tm="100000">
                                          <p:val>
                                            <p:strVal val="#ppt_h"/>
                                          </p:val>
                                        </p:tav>
                                      </p:tavLst>
                                    </p:anim>
                                  </p:childTnLst>
                                </p:cTn>
                              </p:par>
                              <p:par>
                                <p:cTn id="38" presetID="21" presetClass="emph" presetSubtype="0" repeatCount="indefinite" fill="hold" grpId="1" nodeType="withEffect">
                                  <p:stCondLst>
                                    <p:cond delay="0"/>
                                  </p:stCondLst>
                                  <p:childTnLst>
                                    <p:animClr clrSpc="hsl" dir="cw">
                                      <p:cBhvr override="childStyle">
                                        <p:cTn id="39" dur="500" fill="hold"/>
                                        <p:tgtEl>
                                          <p:spTgt spid="15"/>
                                        </p:tgtEl>
                                        <p:attrNameLst>
                                          <p:attrName>style.color</p:attrName>
                                        </p:attrNameLst>
                                      </p:cBhvr>
                                      <p:by>
                                        <p:hsl h="7200000" s="0" l="0"/>
                                      </p:by>
                                    </p:animClr>
                                    <p:animClr clrSpc="hsl" dir="cw">
                                      <p:cBhvr>
                                        <p:cTn id="40" dur="500" fill="hold"/>
                                        <p:tgtEl>
                                          <p:spTgt spid="15"/>
                                        </p:tgtEl>
                                        <p:attrNameLst>
                                          <p:attrName>fillcolor</p:attrName>
                                        </p:attrNameLst>
                                      </p:cBhvr>
                                      <p:by>
                                        <p:hsl h="7200000" s="0" l="0"/>
                                      </p:by>
                                    </p:animClr>
                                    <p:animClr clrSpc="hsl" dir="cw">
                                      <p:cBhvr>
                                        <p:cTn id="41" dur="500" fill="hold"/>
                                        <p:tgtEl>
                                          <p:spTgt spid="15"/>
                                        </p:tgtEl>
                                        <p:attrNameLst>
                                          <p:attrName>stroke.color</p:attrName>
                                        </p:attrNameLst>
                                      </p:cBhvr>
                                      <p:by>
                                        <p:hsl h="7200000" s="0" l="0"/>
                                      </p:by>
                                    </p:animClr>
                                    <p:set>
                                      <p:cBhvr>
                                        <p:cTn id="42" dur="500" fill="hold"/>
                                        <p:tgtEl>
                                          <p:spTgt spid="15"/>
                                        </p:tgtEl>
                                        <p:attrNameLst>
                                          <p:attrName>fill.type</p:attrName>
                                        </p:attrNameLst>
                                      </p:cBhvr>
                                      <p:to>
                                        <p:strVal val="solid"/>
                                      </p:to>
                                    </p:set>
                                  </p:childTnLst>
                                  <p:subTnLst>
                                    <p:audio>
                                      <p:cMediaNode>
                                        <p:cTn display="0" masterRel="sameClick">
                                          <p:stCondLst>
                                            <p:cond evt="begin" delay="0">
                                              <p:tn val="38"/>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17"/>
                  </p:tgtEl>
                </p:cond>
              </p:nextCondLst>
            </p:seq>
          </p:childTnLst>
        </p:cTn>
      </p:par>
    </p:tnLst>
    <p:bldLst>
      <p:bldP spid="12" grpId="0" animBg="1"/>
      <p:bldP spid="12" grpId="1" animBg="1"/>
      <p:bldP spid="5" grpId="0" animBg="1"/>
      <p:bldP spid="5" grpId="1" animBg="1"/>
      <p:bldP spid="15" grpId="0"/>
      <p:bldP spid="15" grpId="1"/>
    </p:bldLst>
  </p:timing>
</p:sld>
</file>

<file path=ppt/theme/theme1.xml><?xml version="1.0" encoding="utf-8"?>
<a:theme xmlns:a="http://schemas.openxmlformats.org/drawingml/2006/main" name="Pandarus template">
  <a:themeElements>
    <a:clrScheme name="Custom 347">
      <a:dk1>
        <a:srgbClr val="001033"/>
      </a:dk1>
      <a:lt1>
        <a:srgbClr val="FFFFFF"/>
      </a:lt1>
      <a:dk2>
        <a:srgbClr val="5E636F"/>
      </a:dk2>
      <a:lt2>
        <a:srgbClr val="DEE3EB"/>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2730</Words>
  <Application>Microsoft Office PowerPoint</Application>
  <PresentationFormat>On-screen Show (16:9)</PresentationFormat>
  <Paragraphs>363</Paragraphs>
  <Slides>57</Slides>
  <Notes>6</Notes>
  <HiddenSlides>0</HiddenSlides>
  <MMClips>12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Abel</vt:lpstr>
      <vt:lpstr>Tahoma</vt:lpstr>
      <vt:lpstr>Segoe UI</vt:lpstr>
      <vt:lpstr>Segoe UI Light</vt:lpstr>
      <vt:lpstr>Arial</vt:lpstr>
      <vt:lpstr>Encode Sans Semi Condensed Light</vt:lpstr>
      <vt:lpstr>Segoe UI Semibold</vt:lpstr>
      <vt:lpstr>Calibri</vt:lpstr>
      <vt:lpstr>Pandarus template</vt:lpstr>
      <vt:lpstr>HACKERS AND VIRUSES</vt:lpstr>
      <vt:lpstr>GROUP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HACKERS AND VIRUSES</dc:title>
  <dc:creator/>
  <cp:lastModifiedBy>QuynhPham</cp:lastModifiedBy>
  <cp:revision>97</cp:revision>
  <dcterms:created xsi:type="dcterms:W3CDTF">2020-08-01T11:39:03Z</dcterms:created>
  <dcterms:modified xsi:type="dcterms:W3CDTF">2020-08-02T07:20:58Z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